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8"/>
  </p:notesMasterIdLst>
  <p:sldIdLst>
    <p:sldId id="256" r:id="rId2"/>
    <p:sldId id="258" r:id="rId3"/>
    <p:sldId id="259" r:id="rId4"/>
    <p:sldId id="265" r:id="rId5"/>
    <p:sldId id="286" r:id="rId6"/>
    <p:sldId id="260" r:id="rId7"/>
    <p:sldId id="261" r:id="rId8"/>
    <p:sldId id="263" r:id="rId9"/>
    <p:sldId id="264" r:id="rId10"/>
    <p:sldId id="262" r:id="rId11"/>
    <p:sldId id="268" r:id="rId12"/>
    <p:sldId id="269" r:id="rId13"/>
    <p:sldId id="267" r:id="rId14"/>
    <p:sldId id="278" r:id="rId15"/>
    <p:sldId id="270" r:id="rId16"/>
    <p:sldId id="271" r:id="rId17"/>
    <p:sldId id="279" r:id="rId18"/>
    <p:sldId id="276" r:id="rId19"/>
    <p:sldId id="281" r:id="rId20"/>
    <p:sldId id="277" r:id="rId21"/>
    <p:sldId id="282" r:id="rId22"/>
    <p:sldId id="275" r:id="rId23"/>
    <p:sldId id="305" r:id="rId24"/>
    <p:sldId id="283" r:id="rId25"/>
    <p:sldId id="285" r:id="rId26"/>
    <p:sldId id="287" r:id="rId27"/>
    <p:sldId id="288" r:id="rId28"/>
    <p:sldId id="284" r:id="rId29"/>
    <p:sldId id="289" r:id="rId30"/>
    <p:sldId id="290" r:id="rId31"/>
    <p:sldId id="272" r:id="rId32"/>
    <p:sldId id="291" r:id="rId33"/>
    <p:sldId id="292" r:id="rId34"/>
    <p:sldId id="293" r:id="rId35"/>
    <p:sldId id="294" r:id="rId36"/>
    <p:sldId id="295" r:id="rId37"/>
    <p:sldId id="297" r:id="rId38"/>
    <p:sldId id="296" r:id="rId39"/>
    <p:sldId id="298" r:id="rId40"/>
    <p:sldId id="299" r:id="rId41"/>
    <p:sldId id="300" r:id="rId42"/>
    <p:sldId id="301" r:id="rId43"/>
    <p:sldId id="302" r:id="rId44"/>
    <p:sldId id="303" r:id="rId45"/>
    <p:sldId id="306" r:id="rId46"/>
    <p:sldId id="307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p201608444@ms.uporto.pt" initials="u" lastIdx="1" clrIdx="0">
    <p:extLst>
      <p:ext uri="{19B8F6BF-5375-455C-9EA6-DF929625EA0E}">
        <p15:presenceInfo xmlns:p15="http://schemas.microsoft.com/office/powerpoint/2012/main" userId="up201608444@ms.uporto.p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259"/>
    <a:srgbClr val="6DD47E"/>
    <a:srgbClr val="FFD55A"/>
    <a:srgbClr val="6D8A3C"/>
    <a:srgbClr val="FF6A6A"/>
    <a:srgbClr val="CA2866"/>
    <a:srgbClr val="68C2AC"/>
    <a:srgbClr val="E6C649"/>
    <a:srgbClr val="FFFFFF"/>
    <a:srgbClr val="3CA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54F072-4C68-448E-8038-0265F1773ADF}" v="260" dt="2020-12-29T15:40:31.5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8" autoAdjust="0"/>
    <p:restoredTop sz="89226" autoAdjust="0"/>
  </p:normalViewPr>
  <p:slideViewPr>
    <p:cSldViewPr snapToGrid="0" showGuides="1">
      <p:cViewPr varScale="1">
        <p:scale>
          <a:sx n="98" d="100"/>
          <a:sy n="98" d="100"/>
        </p:scale>
        <p:origin x="1194" y="72"/>
      </p:cViewPr>
      <p:guideLst>
        <p:guide orient="horz" pos="2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p201608444@ms.uporto.pt" userId="27e17b89-6372-4d26-8a3a-b5028161c752" providerId="ADAL" clId="{3D54F072-4C68-448E-8038-0265F1773ADF}"/>
    <pc:docChg chg="undo custSel mod addSld delSld modSld sldOrd">
      <pc:chgData name="up201608444@ms.uporto.pt" userId="27e17b89-6372-4d26-8a3a-b5028161c752" providerId="ADAL" clId="{3D54F072-4C68-448E-8038-0265F1773ADF}" dt="2021-01-02T16:46:49.603" v="2700" actId="20577"/>
      <pc:docMkLst>
        <pc:docMk/>
      </pc:docMkLst>
      <pc:sldChg chg="addSp delSp modSp new mod addCm delCm">
        <pc:chgData name="up201608444@ms.uporto.pt" userId="27e17b89-6372-4d26-8a3a-b5028161c752" providerId="ADAL" clId="{3D54F072-4C68-448E-8038-0265F1773ADF}" dt="2020-12-29T15:38:35.687" v="2561" actId="207"/>
        <pc:sldMkLst>
          <pc:docMk/>
          <pc:sldMk cId="3723024322" sldId="256"/>
        </pc:sldMkLst>
        <pc:spChg chg="del">
          <ac:chgData name="up201608444@ms.uporto.pt" userId="27e17b89-6372-4d26-8a3a-b5028161c752" providerId="ADAL" clId="{3D54F072-4C68-448E-8038-0265F1773ADF}" dt="2020-12-28T16:26:19.678" v="1"/>
          <ac:spMkLst>
            <pc:docMk/>
            <pc:sldMk cId="3723024322" sldId="256"/>
            <ac:spMk id="2" creationId="{25561B4C-8F87-4CF6-9FB0-1CC7FB217B10}"/>
          </ac:spMkLst>
        </pc:spChg>
        <pc:spChg chg="add del mod">
          <ac:chgData name="up201608444@ms.uporto.pt" userId="27e17b89-6372-4d26-8a3a-b5028161c752" providerId="ADAL" clId="{3D54F072-4C68-448E-8038-0265F1773ADF}" dt="2020-12-29T15:19:24.046" v="2437" actId="478"/>
          <ac:spMkLst>
            <pc:docMk/>
            <pc:sldMk cId="3723024322" sldId="256"/>
            <ac:spMk id="3" creationId="{37C6BBAB-D5FA-4BAB-911A-2453E57465BF}"/>
          </ac:spMkLst>
        </pc:spChg>
        <pc:spChg chg="del mod">
          <ac:chgData name="up201608444@ms.uporto.pt" userId="27e17b89-6372-4d26-8a3a-b5028161c752" providerId="ADAL" clId="{3D54F072-4C68-448E-8038-0265F1773ADF}" dt="2020-12-28T16:26:37.842" v="24" actId="478"/>
          <ac:spMkLst>
            <pc:docMk/>
            <pc:sldMk cId="3723024322" sldId="256"/>
            <ac:spMk id="3" creationId="{6B4E8D7E-6F0C-48D2-B1E3-5269D84798E3}"/>
          </ac:spMkLst>
        </pc:spChg>
        <pc:spChg chg="add del mod">
          <ac:chgData name="up201608444@ms.uporto.pt" userId="27e17b89-6372-4d26-8a3a-b5028161c752" providerId="ADAL" clId="{3D54F072-4C68-448E-8038-0265F1773ADF}" dt="2020-12-29T15:19:19.150" v="2436" actId="478"/>
          <ac:spMkLst>
            <pc:docMk/>
            <pc:sldMk cId="3723024322" sldId="256"/>
            <ac:spMk id="4" creationId="{0568DB3B-38BF-4A1A-B21D-285C961D8CFF}"/>
          </ac:spMkLst>
        </pc:spChg>
        <pc:spChg chg="add mod">
          <ac:chgData name="up201608444@ms.uporto.pt" userId="27e17b89-6372-4d26-8a3a-b5028161c752" providerId="ADAL" clId="{3D54F072-4C68-448E-8038-0265F1773ADF}" dt="2020-12-29T15:26:19.809" v="2475" actId="1076"/>
          <ac:spMkLst>
            <pc:docMk/>
            <pc:sldMk cId="3723024322" sldId="256"/>
            <ac:spMk id="5" creationId="{B3705146-A24A-4417-81EB-6876E0CA4F31}"/>
          </ac:spMkLst>
        </pc:spChg>
        <pc:spChg chg="add mod">
          <ac:chgData name="up201608444@ms.uporto.pt" userId="27e17b89-6372-4d26-8a3a-b5028161c752" providerId="ADAL" clId="{3D54F072-4C68-448E-8038-0265F1773ADF}" dt="2020-12-29T15:26:25.277" v="2476" actId="1076"/>
          <ac:spMkLst>
            <pc:docMk/>
            <pc:sldMk cId="3723024322" sldId="256"/>
            <ac:spMk id="6" creationId="{0E305F29-10D2-4569-AB69-1E1AF6EAD9E1}"/>
          </ac:spMkLst>
        </pc:spChg>
        <pc:spChg chg="add mod">
          <ac:chgData name="up201608444@ms.uporto.pt" userId="27e17b89-6372-4d26-8a3a-b5028161c752" providerId="ADAL" clId="{3D54F072-4C68-448E-8038-0265F1773ADF}" dt="2020-12-29T15:26:27.976" v="2477" actId="1076"/>
          <ac:spMkLst>
            <pc:docMk/>
            <pc:sldMk cId="3723024322" sldId="256"/>
            <ac:spMk id="7" creationId="{1C8904AC-B9ED-494F-8617-F958688461D9}"/>
          </ac:spMkLst>
        </pc:spChg>
        <pc:spChg chg="add del ord">
          <ac:chgData name="up201608444@ms.uporto.pt" userId="27e17b89-6372-4d26-8a3a-b5028161c752" providerId="ADAL" clId="{3D54F072-4C68-448E-8038-0265F1773ADF}" dt="2020-12-29T15:22:12.483" v="2452" actId="478"/>
          <ac:spMkLst>
            <pc:docMk/>
            <pc:sldMk cId="3723024322" sldId="256"/>
            <ac:spMk id="12" creationId="{FF8980BD-C4EC-44F2-BE15-1C37C516767A}"/>
          </ac:spMkLst>
        </pc:spChg>
        <pc:spChg chg="add mod">
          <ac:chgData name="up201608444@ms.uporto.pt" userId="27e17b89-6372-4d26-8a3a-b5028161c752" providerId="ADAL" clId="{3D54F072-4C68-448E-8038-0265F1773ADF}" dt="2020-12-29T15:35:29.649" v="2547" actId="14100"/>
          <ac:spMkLst>
            <pc:docMk/>
            <pc:sldMk cId="3723024322" sldId="256"/>
            <ac:spMk id="17" creationId="{31C9BD31-8941-4466-BE54-9025C5B520E6}"/>
          </ac:spMkLst>
        </pc:spChg>
        <pc:spChg chg="add mod">
          <ac:chgData name="up201608444@ms.uporto.pt" userId="27e17b89-6372-4d26-8a3a-b5028161c752" providerId="ADAL" clId="{3D54F072-4C68-448E-8038-0265F1773ADF}" dt="2020-12-29T15:38:35.687" v="2561" actId="207"/>
          <ac:spMkLst>
            <pc:docMk/>
            <pc:sldMk cId="3723024322" sldId="256"/>
            <ac:spMk id="19" creationId="{999E652E-7426-45C1-8B6F-5C6DD69ED9C5}"/>
          </ac:spMkLst>
        </pc:spChg>
        <pc:graphicFrameChg chg="add del mod">
          <ac:chgData name="up201608444@ms.uporto.pt" userId="27e17b89-6372-4d26-8a3a-b5028161c752" providerId="ADAL" clId="{3D54F072-4C68-448E-8038-0265F1773ADF}" dt="2020-12-29T15:29:10.860" v="2488" actId="478"/>
          <ac:graphicFrameMkLst>
            <pc:docMk/>
            <pc:sldMk cId="3723024322" sldId="256"/>
            <ac:graphicFrameMk id="18" creationId="{850BF593-4C25-47E6-B4A7-9B99F82F651A}"/>
          </ac:graphicFrameMkLst>
        </pc:graphicFrameChg>
        <pc:picChg chg="add del mod">
          <ac:chgData name="up201608444@ms.uporto.pt" userId="27e17b89-6372-4d26-8a3a-b5028161c752" providerId="ADAL" clId="{3D54F072-4C68-448E-8038-0265F1773ADF}" dt="2020-12-29T15:22:52.618" v="2455" actId="478"/>
          <ac:picMkLst>
            <pc:docMk/>
            <pc:sldMk cId="3723024322" sldId="256"/>
            <ac:picMk id="9" creationId="{F1B1E8BF-BBB5-4FBD-8C52-932A8CE506EB}"/>
          </ac:picMkLst>
        </pc:picChg>
        <pc:picChg chg="add del mod">
          <ac:chgData name="up201608444@ms.uporto.pt" userId="27e17b89-6372-4d26-8a3a-b5028161c752" providerId="ADAL" clId="{3D54F072-4C68-448E-8038-0265F1773ADF}" dt="2020-12-29T15:22:50.469" v="2453" actId="478"/>
          <ac:picMkLst>
            <pc:docMk/>
            <pc:sldMk cId="3723024322" sldId="256"/>
            <ac:picMk id="11" creationId="{B7C23483-C91F-4381-8580-D3EE252AC6AC}"/>
          </ac:picMkLst>
        </pc:picChg>
        <pc:picChg chg="add del mod">
          <ac:chgData name="up201608444@ms.uporto.pt" userId="27e17b89-6372-4d26-8a3a-b5028161c752" providerId="ADAL" clId="{3D54F072-4C68-448E-8038-0265F1773ADF}" dt="2020-12-29T15:23:35.344" v="2467" actId="478"/>
          <ac:picMkLst>
            <pc:docMk/>
            <pc:sldMk cId="3723024322" sldId="256"/>
            <ac:picMk id="14" creationId="{78B1C0D7-356D-409A-A917-F185EF49DFDD}"/>
          </ac:picMkLst>
        </pc:picChg>
        <pc:picChg chg="add mod">
          <ac:chgData name="up201608444@ms.uporto.pt" userId="27e17b89-6372-4d26-8a3a-b5028161c752" providerId="ADAL" clId="{3D54F072-4C68-448E-8038-0265F1773ADF}" dt="2020-12-29T15:33:52.033" v="2518" actId="1076"/>
          <ac:picMkLst>
            <pc:docMk/>
            <pc:sldMk cId="3723024322" sldId="256"/>
            <ac:picMk id="16" creationId="{8CF10967-6DF2-40AE-8AF0-E5A5AAC54227}"/>
          </ac:picMkLst>
        </pc:picChg>
      </pc:sldChg>
      <pc:sldChg chg="addSp delSp modSp new del mod">
        <pc:chgData name="up201608444@ms.uporto.pt" userId="27e17b89-6372-4d26-8a3a-b5028161c752" providerId="ADAL" clId="{3D54F072-4C68-448E-8038-0265F1773ADF}" dt="2020-12-28T17:52:55.734" v="1302" actId="47"/>
        <pc:sldMkLst>
          <pc:docMk/>
          <pc:sldMk cId="2699175332" sldId="257"/>
        </pc:sldMkLst>
        <pc:spChg chg="mod">
          <ac:chgData name="up201608444@ms.uporto.pt" userId="27e17b89-6372-4d26-8a3a-b5028161c752" providerId="ADAL" clId="{3D54F072-4C68-448E-8038-0265F1773ADF}" dt="2020-12-28T16:29:28.666" v="127" actId="14100"/>
          <ac:spMkLst>
            <pc:docMk/>
            <pc:sldMk cId="2699175332" sldId="257"/>
            <ac:spMk id="2" creationId="{E38179DF-2855-4B87-86FF-52C34A5F44F3}"/>
          </ac:spMkLst>
        </pc:spChg>
        <pc:spChg chg="del">
          <ac:chgData name="up201608444@ms.uporto.pt" userId="27e17b89-6372-4d26-8a3a-b5028161c752" providerId="ADAL" clId="{3D54F072-4C68-448E-8038-0265F1773ADF}" dt="2020-12-28T16:27:30.144" v="87" actId="478"/>
          <ac:spMkLst>
            <pc:docMk/>
            <pc:sldMk cId="2699175332" sldId="257"/>
            <ac:spMk id="3" creationId="{9F3F5BB4-411C-4589-B3CA-A4F3E1FF2863}"/>
          </ac:spMkLst>
        </pc:spChg>
        <pc:spChg chg="add mod">
          <ac:chgData name="up201608444@ms.uporto.pt" userId="27e17b89-6372-4d26-8a3a-b5028161c752" providerId="ADAL" clId="{3D54F072-4C68-448E-8038-0265F1773ADF}" dt="2020-12-28T16:32:54.430" v="169" actId="1076"/>
          <ac:spMkLst>
            <pc:docMk/>
            <pc:sldMk cId="2699175332" sldId="257"/>
            <ac:spMk id="5" creationId="{AE1C2E0C-60EB-483F-8565-CC570B5C3F89}"/>
          </ac:spMkLst>
        </pc:spChg>
        <pc:spChg chg="mod">
          <ac:chgData name="up201608444@ms.uporto.pt" userId="27e17b89-6372-4d26-8a3a-b5028161c752" providerId="ADAL" clId="{3D54F072-4C68-448E-8038-0265F1773ADF}" dt="2020-12-28T16:30:01.025" v="145"/>
          <ac:spMkLst>
            <pc:docMk/>
            <pc:sldMk cId="2699175332" sldId="257"/>
            <ac:spMk id="7" creationId="{6EC04218-0402-40AB-98E5-26B2899080B2}"/>
          </ac:spMkLst>
        </pc:spChg>
        <pc:spChg chg="mod">
          <ac:chgData name="up201608444@ms.uporto.pt" userId="27e17b89-6372-4d26-8a3a-b5028161c752" providerId="ADAL" clId="{3D54F072-4C68-448E-8038-0265F1773ADF}" dt="2020-12-28T16:32:00.089" v="159" actId="403"/>
          <ac:spMkLst>
            <pc:docMk/>
            <pc:sldMk cId="2699175332" sldId="257"/>
            <ac:spMk id="8" creationId="{5BCC9725-C460-4161-AEE4-DD673D8AE942}"/>
          </ac:spMkLst>
        </pc:spChg>
        <pc:spChg chg="add mod">
          <ac:chgData name="up201608444@ms.uporto.pt" userId="27e17b89-6372-4d26-8a3a-b5028161c752" providerId="ADAL" clId="{3D54F072-4C68-448E-8038-0265F1773ADF}" dt="2020-12-28T16:33:24.402" v="175" actId="1076"/>
          <ac:spMkLst>
            <pc:docMk/>
            <pc:sldMk cId="2699175332" sldId="257"/>
            <ac:spMk id="9" creationId="{8E567A21-F4B8-48B8-A62E-D2A9E22B7D0A}"/>
          </ac:spMkLst>
        </pc:spChg>
        <pc:spChg chg="add mod">
          <ac:chgData name="up201608444@ms.uporto.pt" userId="27e17b89-6372-4d26-8a3a-b5028161c752" providerId="ADAL" clId="{3D54F072-4C68-448E-8038-0265F1773ADF}" dt="2020-12-28T16:33:41.335" v="177" actId="14100"/>
          <ac:spMkLst>
            <pc:docMk/>
            <pc:sldMk cId="2699175332" sldId="257"/>
            <ac:spMk id="11" creationId="{23950083-5EFA-4BD7-8061-B8CDF45A26F4}"/>
          </ac:spMkLst>
        </pc:spChg>
        <pc:spChg chg="add del mod">
          <ac:chgData name="up201608444@ms.uporto.pt" userId="27e17b89-6372-4d26-8a3a-b5028161c752" providerId="ADAL" clId="{3D54F072-4C68-448E-8038-0265F1773ADF}" dt="2020-12-28T16:34:07.382" v="181" actId="478"/>
          <ac:spMkLst>
            <pc:docMk/>
            <pc:sldMk cId="2699175332" sldId="257"/>
            <ac:spMk id="12" creationId="{79316FFD-438A-407E-9868-188D2541F952}"/>
          </ac:spMkLst>
        </pc:spChg>
        <pc:spChg chg="add del mod">
          <ac:chgData name="up201608444@ms.uporto.pt" userId="27e17b89-6372-4d26-8a3a-b5028161c752" providerId="ADAL" clId="{3D54F072-4C68-448E-8038-0265F1773ADF}" dt="2020-12-28T16:34:04.288" v="180" actId="478"/>
          <ac:spMkLst>
            <pc:docMk/>
            <pc:sldMk cId="2699175332" sldId="257"/>
            <ac:spMk id="13" creationId="{2D93CE93-8122-405A-A09E-519FAE0A560A}"/>
          </ac:spMkLst>
        </pc:spChg>
        <pc:spChg chg="add del mod">
          <ac:chgData name="up201608444@ms.uporto.pt" userId="27e17b89-6372-4d26-8a3a-b5028161c752" providerId="ADAL" clId="{3D54F072-4C68-448E-8038-0265F1773ADF}" dt="2020-12-28T16:38:57.704" v="298" actId="688"/>
          <ac:spMkLst>
            <pc:docMk/>
            <pc:sldMk cId="2699175332" sldId="257"/>
            <ac:spMk id="15" creationId="{250864EA-5D4E-4B58-A84F-F5333E7BB28B}"/>
          </ac:spMkLst>
        </pc:spChg>
        <pc:spChg chg="mod">
          <ac:chgData name="up201608444@ms.uporto.pt" userId="27e17b89-6372-4d26-8a3a-b5028161c752" providerId="ADAL" clId="{3D54F072-4C68-448E-8038-0265F1773ADF}" dt="2020-12-28T16:33:59.657" v="178"/>
          <ac:spMkLst>
            <pc:docMk/>
            <pc:sldMk cId="2699175332" sldId="257"/>
            <ac:spMk id="17" creationId="{CADBAAA7-215D-442B-9FBE-3181C11BAFD7}"/>
          </ac:spMkLst>
        </pc:spChg>
        <pc:spChg chg="mod">
          <ac:chgData name="up201608444@ms.uporto.pt" userId="27e17b89-6372-4d26-8a3a-b5028161c752" providerId="ADAL" clId="{3D54F072-4C68-448E-8038-0265F1773ADF}" dt="2020-12-28T16:34:24.788" v="183" actId="404"/>
          <ac:spMkLst>
            <pc:docMk/>
            <pc:sldMk cId="2699175332" sldId="257"/>
            <ac:spMk id="18" creationId="{1CE70668-1988-4DB9-8968-588B6C1ADB40}"/>
          </ac:spMkLst>
        </pc:spChg>
        <pc:spChg chg="mod">
          <ac:chgData name="up201608444@ms.uporto.pt" userId="27e17b89-6372-4d26-8a3a-b5028161c752" providerId="ADAL" clId="{3D54F072-4C68-448E-8038-0265F1773ADF}" dt="2020-12-28T16:33:59.657" v="178"/>
          <ac:spMkLst>
            <pc:docMk/>
            <pc:sldMk cId="2699175332" sldId="257"/>
            <ac:spMk id="20" creationId="{36AFFA9D-108F-4A5A-9BA0-93D54281A78A}"/>
          </ac:spMkLst>
        </pc:spChg>
        <pc:spChg chg="mod">
          <ac:chgData name="up201608444@ms.uporto.pt" userId="27e17b89-6372-4d26-8a3a-b5028161c752" providerId="ADAL" clId="{3D54F072-4C68-448E-8038-0265F1773ADF}" dt="2020-12-28T16:34:24.788" v="183" actId="404"/>
          <ac:spMkLst>
            <pc:docMk/>
            <pc:sldMk cId="2699175332" sldId="257"/>
            <ac:spMk id="21" creationId="{5323F33B-6D9A-442E-A9B7-83BCCE22C3A7}"/>
          </ac:spMkLst>
        </pc:spChg>
        <pc:spChg chg="mod">
          <ac:chgData name="up201608444@ms.uporto.pt" userId="27e17b89-6372-4d26-8a3a-b5028161c752" providerId="ADAL" clId="{3D54F072-4C68-448E-8038-0265F1773ADF}" dt="2020-12-28T16:33:59.657" v="178"/>
          <ac:spMkLst>
            <pc:docMk/>
            <pc:sldMk cId="2699175332" sldId="257"/>
            <ac:spMk id="23" creationId="{1DD8364A-48E3-4D07-BDDA-8B9694BBFBEE}"/>
          </ac:spMkLst>
        </pc:spChg>
        <pc:spChg chg="mod">
          <ac:chgData name="up201608444@ms.uporto.pt" userId="27e17b89-6372-4d26-8a3a-b5028161c752" providerId="ADAL" clId="{3D54F072-4C68-448E-8038-0265F1773ADF}" dt="2020-12-28T16:34:24.788" v="183" actId="404"/>
          <ac:spMkLst>
            <pc:docMk/>
            <pc:sldMk cId="2699175332" sldId="257"/>
            <ac:spMk id="24" creationId="{FDA0E422-3508-49AB-9157-1741FB5577A2}"/>
          </ac:spMkLst>
        </pc:spChg>
        <pc:spChg chg="del mod topLvl">
          <ac:chgData name="up201608444@ms.uporto.pt" userId="27e17b89-6372-4d26-8a3a-b5028161c752" providerId="ADAL" clId="{3D54F072-4C68-448E-8038-0265F1773ADF}" dt="2020-12-28T16:37:08.575" v="242" actId="478"/>
          <ac:spMkLst>
            <pc:docMk/>
            <pc:sldMk cId="2699175332" sldId="257"/>
            <ac:spMk id="26" creationId="{F9AFEBD7-7CD4-467D-A69D-E19EE2C8F4E2}"/>
          </ac:spMkLst>
        </pc:spChg>
        <pc:spChg chg="mod topLvl">
          <ac:chgData name="up201608444@ms.uporto.pt" userId="27e17b89-6372-4d26-8a3a-b5028161c752" providerId="ADAL" clId="{3D54F072-4C68-448E-8038-0265F1773ADF}" dt="2020-12-28T16:37:08.575" v="242" actId="478"/>
          <ac:spMkLst>
            <pc:docMk/>
            <pc:sldMk cId="2699175332" sldId="257"/>
            <ac:spMk id="27" creationId="{0287C204-3C16-44AC-BCB1-BAA2BC3503A1}"/>
          </ac:spMkLst>
        </pc:spChg>
        <pc:spChg chg="mod">
          <ac:chgData name="up201608444@ms.uporto.pt" userId="27e17b89-6372-4d26-8a3a-b5028161c752" providerId="ADAL" clId="{3D54F072-4C68-448E-8038-0265F1773ADF}" dt="2020-12-28T16:33:59.657" v="178"/>
          <ac:spMkLst>
            <pc:docMk/>
            <pc:sldMk cId="2699175332" sldId="257"/>
            <ac:spMk id="32" creationId="{8FE4DC25-9243-4E0E-A63D-BC3C2A31D150}"/>
          </ac:spMkLst>
        </pc:spChg>
        <pc:spChg chg="mod">
          <ac:chgData name="up201608444@ms.uporto.pt" userId="27e17b89-6372-4d26-8a3a-b5028161c752" providerId="ADAL" clId="{3D54F072-4C68-448E-8038-0265F1773ADF}" dt="2020-12-28T16:34:24.788" v="183" actId="404"/>
          <ac:spMkLst>
            <pc:docMk/>
            <pc:sldMk cId="2699175332" sldId="257"/>
            <ac:spMk id="33" creationId="{9FD3CF47-B8C4-4EEA-9FDB-E39CB35401F2}"/>
          </ac:spMkLst>
        </pc:spChg>
        <pc:spChg chg="add mod">
          <ac:chgData name="up201608444@ms.uporto.pt" userId="27e17b89-6372-4d26-8a3a-b5028161c752" providerId="ADAL" clId="{3D54F072-4C68-448E-8038-0265F1773ADF}" dt="2020-12-28T16:38:56.782" v="296" actId="688"/>
          <ac:spMkLst>
            <pc:docMk/>
            <pc:sldMk cId="2699175332" sldId="257"/>
            <ac:spMk id="35" creationId="{8E8587F8-B77D-4F90-A5AF-CEB28B741C25}"/>
          </ac:spMkLst>
        </pc:spChg>
        <pc:grpChg chg="add mod">
          <ac:chgData name="up201608444@ms.uporto.pt" userId="27e17b89-6372-4d26-8a3a-b5028161c752" providerId="ADAL" clId="{3D54F072-4C68-448E-8038-0265F1773ADF}" dt="2020-12-28T16:33:24.402" v="175" actId="1076"/>
          <ac:grpSpMkLst>
            <pc:docMk/>
            <pc:sldMk cId="2699175332" sldId="257"/>
            <ac:grpSpMk id="6" creationId="{6656AABC-7D34-4D2E-A9D2-40B3C735BCA6}"/>
          </ac:grpSpMkLst>
        </pc:grpChg>
        <pc:grpChg chg="add mod">
          <ac:chgData name="up201608444@ms.uporto.pt" userId="27e17b89-6372-4d26-8a3a-b5028161c752" providerId="ADAL" clId="{3D54F072-4C68-448E-8038-0265F1773ADF}" dt="2020-12-28T16:36:20.353" v="210" actId="14100"/>
          <ac:grpSpMkLst>
            <pc:docMk/>
            <pc:sldMk cId="2699175332" sldId="257"/>
            <ac:grpSpMk id="16" creationId="{7DA2A0CA-9FBA-4525-BC45-B81D5DBC38B7}"/>
          </ac:grpSpMkLst>
        </pc:grpChg>
        <pc:grpChg chg="add mod">
          <ac:chgData name="up201608444@ms.uporto.pt" userId="27e17b89-6372-4d26-8a3a-b5028161c752" providerId="ADAL" clId="{3D54F072-4C68-448E-8038-0265F1773ADF}" dt="2020-12-28T16:36:20.353" v="210" actId="14100"/>
          <ac:grpSpMkLst>
            <pc:docMk/>
            <pc:sldMk cId="2699175332" sldId="257"/>
            <ac:grpSpMk id="19" creationId="{3741CD69-FD31-4A9B-A4D6-F84CFF897280}"/>
          </ac:grpSpMkLst>
        </pc:grpChg>
        <pc:grpChg chg="add mod">
          <ac:chgData name="up201608444@ms.uporto.pt" userId="27e17b89-6372-4d26-8a3a-b5028161c752" providerId="ADAL" clId="{3D54F072-4C68-448E-8038-0265F1773ADF}" dt="2020-12-28T16:36:20.353" v="210" actId="14100"/>
          <ac:grpSpMkLst>
            <pc:docMk/>
            <pc:sldMk cId="2699175332" sldId="257"/>
            <ac:grpSpMk id="22" creationId="{E978BD0F-BE95-4F85-803B-3B54B51C0FA2}"/>
          </ac:grpSpMkLst>
        </pc:grpChg>
        <pc:grpChg chg="add del mod">
          <ac:chgData name="up201608444@ms.uporto.pt" userId="27e17b89-6372-4d26-8a3a-b5028161c752" providerId="ADAL" clId="{3D54F072-4C68-448E-8038-0265F1773ADF}" dt="2020-12-28T16:37:08.575" v="242" actId="478"/>
          <ac:grpSpMkLst>
            <pc:docMk/>
            <pc:sldMk cId="2699175332" sldId="257"/>
            <ac:grpSpMk id="25" creationId="{D3C69FDA-3718-4D7C-8B55-5470D9D379D9}"/>
          </ac:grpSpMkLst>
        </pc:grpChg>
        <pc:grpChg chg="add mod">
          <ac:chgData name="up201608444@ms.uporto.pt" userId="27e17b89-6372-4d26-8a3a-b5028161c752" providerId="ADAL" clId="{3D54F072-4C68-448E-8038-0265F1773ADF}" dt="2020-12-28T16:36:20.353" v="210" actId="14100"/>
          <ac:grpSpMkLst>
            <pc:docMk/>
            <pc:sldMk cId="2699175332" sldId="257"/>
            <ac:grpSpMk id="31" creationId="{043B7E0E-28E9-4C80-975F-ABCBE6BF9AC4}"/>
          </ac:grpSpMkLst>
        </pc:grpChg>
        <pc:graphicFrameChg chg="add mod modGraphic">
          <ac:chgData name="up201608444@ms.uporto.pt" userId="27e17b89-6372-4d26-8a3a-b5028161c752" providerId="ADAL" clId="{3D54F072-4C68-448E-8038-0265F1773ADF}" dt="2020-12-28T16:32:58.875" v="170" actId="1076"/>
          <ac:graphicFrameMkLst>
            <pc:docMk/>
            <pc:sldMk cId="2699175332" sldId="257"/>
            <ac:graphicFrameMk id="4" creationId="{806C2EF1-823A-4F12-998F-A5D6EA486958}"/>
          </ac:graphicFrameMkLst>
        </pc:graphicFrameChg>
        <pc:picChg chg="add del mod">
          <ac:chgData name="up201608444@ms.uporto.pt" userId="27e17b89-6372-4d26-8a3a-b5028161c752" providerId="ADAL" clId="{3D54F072-4C68-448E-8038-0265F1773ADF}" dt="2020-12-28T16:30:11.040" v="149" actId="478"/>
          <ac:picMkLst>
            <pc:docMk/>
            <pc:sldMk cId="2699175332" sldId="257"/>
            <ac:picMk id="10" creationId="{B841AB44-D9A3-420E-B504-C9E04F6486FB}"/>
          </ac:picMkLst>
        </pc:picChg>
        <pc:cxnChg chg="add del mod">
          <ac:chgData name="up201608444@ms.uporto.pt" userId="27e17b89-6372-4d26-8a3a-b5028161c752" providerId="ADAL" clId="{3D54F072-4C68-448E-8038-0265F1773ADF}" dt="2020-12-28T16:35:03.970" v="193" actId="478"/>
          <ac:cxnSpMkLst>
            <pc:docMk/>
            <pc:sldMk cId="2699175332" sldId="257"/>
            <ac:cxnSpMk id="14" creationId="{4F334C33-6DB4-4DDC-B2C6-E980AA5BF2BF}"/>
          </ac:cxnSpMkLst>
        </pc:cxnChg>
        <pc:cxnChg chg="add del mod">
          <ac:chgData name="up201608444@ms.uporto.pt" userId="27e17b89-6372-4d26-8a3a-b5028161c752" providerId="ADAL" clId="{3D54F072-4C68-448E-8038-0265F1773ADF}" dt="2020-12-28T16:34:56.947" v="188" actId="478"/>
          <ac:cxnSpMkLst>
            <pc:docMk/>
            <pc:sldMk cId="2699175332" sldId="257"/>
            <ac:cxnSpMk id="28" creationId="{13DD77F0-58EB-4511-81B0-E15CCCBB240F}"/>
          </ac:cxnSpMkLst>
        </pc:cxnChg>
        <pc:cxnChg chg="add del mod">
          <ac:chgData name="up201608444@ms.uporto.pt" userId="27e17b89-6372-4d26-8a3a-b5028161c752" providerId="ADAL" clId="{3D54F072-4C68-448E-8038-0265F1773ADF}" dt="2020-12-28T16:34:59.904" v="190" actId="478"/>
          <ac:cxnSpMkLst>
            <pc:docMk/>
            <pc:sldMk cId="2699175332" sldId="257"/>
            <ac:cxnSpMk id="29" creationId="{71FD885C-48EE-4AC2-9DFC-B7CE4BA7991B}"/>
          </ac:cxnSpMkLst>
        </pc:cxnChg>
        <pc:cxnChg chg="add del mod">
          <ac:chgData name="up201608444@ms.uporto.pt" userId="27e17b89-6372-4d26-8a3a-b5028161c752" providerId="ADAL" clId="{3D54F072-4C68-448E-8038-0265F1773ADF}" dt="2020-12-28T16:34:58.329" v="189" actId="478"/>
          <ac:cxnSpMkLst>
            <pc:docMk/>
            <pc:sldMk cId="2699175332" sldId="257"/>
            <ac:cxnSpMk id="30" creationId="{2D0DAC4C-F0CA-4843-B36F-DF359F797A4E}"/>
          </ac:cxnSpMkLst>
        </pc:cxnChg>
        <pc:cxnChg chg="add del mod">
          <ac:chgData name="up201608444@ms.uporto.pt" userId="27e17b89-6372-4d26-8a3a-b5028161c752" providerId="ADAL" clId="{3D54F072-4C68-448E-8038-0265F1773ADF}" dt="2020-12-28T16:36:08.026" v="208" actId="478"/>
          <ac:cxnSpMkLst>
            <pc:docMk/>
            <pc:sldMk cId="2699175332" sldId="257"/>
            <ac:cxnSpMk id="34" creationId="{542D6E79-6979-47EB-B276-48288F3CBB7C}"/>
          </ac:cxnSpMkLst>
        </pc:cxnChg>
        <pc:cxnChg chg="add mod">
          <ac:chgData name="up201608444@ms.uporto.pt" userId="27e17b89-6372-4d26-8a3a-b5028161c752" providerId="ADAL" clId="{3D54F072-4C68-448E-8038-0265F1773ADF}" dt="2020-12-28T16:37:49.671" v="251" actId="693"/>
          <ac:cxnSpMkLst>
            <pc:docMk/>
            <pc:sldMk cId="2699175332" sldId="257"/>
            <ac:cxnSpMk id="40" creationId="{D991E18C-4BD3-4D41-B74D-368485E49960}"/>
          </ac:cxnSpMkLst>
        </pc:cxnChg>
        <pc:cxnChg chg="add del mod">
          <ac:chgData name="up201608444@ms.uporto.pt" userId="27e17b89-6372-4d26-8a3a-b5028161c752" providerId="ADAL" clId="{3D54F072-4C68-448E-8038-0265F1773ADF}" dt="2020-12-28T16:37:36.704" v="248" actId="478"/>
          <ac:cxnSpMkLst>
            <pc:docMk/>
            <pc:sldMk cId="2699175332" sldId="257"/>
            <ac:cxnSpMk id="42" creationId="{DA41B40F-0431-431E-A36F-1DEE3EA8FB6F}"/>
          </ac:cxnSpMkLst>
        </pc:cxnChg>
        <pc:cxnChg chg="add mod">
          <ac:chgData name="up201608444@ms.uporto.pt" userId="27e17b89-6372-4d26-8a3a-b5028161c752" providerId="ADAL" clId="{3D54F072-4C68-448E-8038-0265F1773ADF}" dt="2020-12-28T16:37:55.961" v="254" actId="14100"/>
          <ac:cxnSpMkLst>
            <pc:docMk/>
            <pc:sldMk cId="2699175332" sldId="257"/>
            <ac:cxnSpMk id="44" creationId="{E66238BB-FD57-4CD3-85EB-6FBD454738E3}"/>
          </ac:cxnSpMkLst>
        </pc:cxnChg>
        <pc:cxnChg chg="add mod">
          <ac:chgData name="up201608444@ms.uporto.pt" userId="27e17b89-6372-4d26-8a3a-b5028161c752" providerId="ADAL" clId="{3D54F072-4C68-448E-8038-0265F1773ADF}" dt="2020-12-28T16:38:00.996" v="257" actId="14100"/>
          <ac:cxnSpMkLst>
            <pc:docMk/>
            <pc:sldMk cId="2699175332" sldId="257"/>
            <ac:cxnSpMk id="47" creationId="{264F58C2-FCC0-4C38-926E-671ADA9165F5}"/>
          </ac:cxnSpMkLst>
        </pc:cxnChg>
        <pc:cxnChg chg="add mod">
          <ac:chgData name="up201608444@ms.uporto.pt" userId="27e17b89-6372-4d26-8a3a-b5028161c752" providerId="ADAL" clId="{3D54F072-4C68-448E-8038-0265F1773ADF}" dt="2020-12-28T16:38:06.546" v="260" actId="14100"/>
          <ac:cxnSpMkLst>
            <pc:docMk/>
            <pc:sldMk cId="2699175332" sldId="257"/>
            <ac:cxnSpMk id="50" creationId="{BFE33C80-F72E-4137-83FD-82E8697B46D2}"/>
          </ac:cxnSpMkLst>
        </pc:cxnChg>
        <pc:cxnChg chg="add mod">
          <ac:chgData name="up201608444@ms.uporto.pt" userId="27e17b89-6372-4d26-8a3a-b5028161c752" providerId="ADAL" clId="{3D54F072-4C68-448E-8038-0265F1773ADF}" dt="2020-12-28T16:38:25.665" v="288" actId="14100"/>
          <ac:cxnSpMkLst>
            <pc:docMk/>
            <pc:sldMk cId="2699175332" sldId="257"/>
            <ac:cxnSpMk id="53" creationId="{584AADCF-3968-415E-B9B0-ECA5E5CB5FB3}"/>
          </ac:cxnSpMkLst>
        </pc:cxnChg>
      </pc:sldChg>
      <pc:sldChg chg="addSp delSp modSp new mod">
        <pc:chgData name="up201608444@ms.uporto.pt" userId="27e17b89-6372-4d26-8a3a-b5028161c752" providerId="ADAL" clId="{3D54F072-4C68-448E-8038-0265F1773ADF}" dt="2020-12-29T14:54:03.500" v="2434"/>
        <pc:sldMkLst>
          <pc:docMk/>
          <pc:sldMk cId="106697004" sldId="258"/>
        </pc:sldMkLst>
        <pc:spChg chg="mod">
          <ac:chgData name="up201608444@ms.uporto.pt" userId="27e17b89-6372-4d26-8a3a-b5028161c752" providerId="ADAL" clId="{3D54F072-4C68-448E-8038-0265F1773ADF}" dt="2020-12-29T14:54:03.500" v="2434"/>
          <ac:spMkLst>
            <pc:docMk/>
            <pc:sldMk cId="106697004" sldId="258"/>
            <ac:spMk id="2" creationId="{B5A143F5-5820-4672-8383-9E3A988FDC5B}"/>
          </ac:spMkLst>
        </pc:spChg>
        <pc:spChg chg="del">
          <ac:chgData name="up201608444@ms.uporto.pt" userId="27e17b89-6372-4d26-8a3a-b5028161c752" providerId="ADAL" clId="{3D54F072-4C68-448E-8038-0265F1773ADF}" dt="2020-12-28T16:28:04.564" v="104" actId="478"/>
          <ac:spMkLst>
            <pc:docMk/>
            <pc:sldMk cId="106697004" sldId="258"/>
            <ac:spMk id="3" creationId="{1A4AF801-F4A3-447D-960C-1B00954B3E5D}"/>
          </ac:spMkLst>
        </pc:spChg>
        <pc:spChg chg="add mod">
          <ac:chgData name="up201608444@ms.uporto.pt" userId="27e17b89-6372-4d26-8a3a-b5028161c752" providerId="ADAL" clId="{3D54F072-4C68-448E-8038-0265F1773ADF}" dt="2020-12-28T16:28:07.165" v="106" actId="1076"/>
          <ac:spMkLst>
            <pc:docMk/>
            <pc:sldMk cId="106697004" sldId="258"/>
            <ac:spMk id="4" creationId="{C0C06F2A-4823-4E0F-B756-7B1EEEB1D42E}"/>
          </ac:spMkLst>
        </pc:spChg>
        <pc:spChg chg="add del mod">
          <ac:chgData name="up201608444@ms.uporto.pt" userId="27e17b89-6372-4d26-8a3a-b5028161c752" providerId="ADAL" clId="{3D54F072-4C68-448E-8038-0265F1773ADF}" dt="2020-12-28T16:28:13.807" v="108" actId="478"/>
          <ac:spMkLst>
            <pc:docMk/>
            <pc:sldMk cId="106697004" sldId="258"/>
            <ac:spMk id="5" creationId="{A8E8AE72-D075-468F-940D-C95EDB626E14}"/>
          </ac:spMkLst>
        </pc:spChg>
        <pc:spChg chg="add del mod">
          <ac:chgData name="up201608444@ms.uporto.pt" userId="27e17b89-6372-4d26-8a3a-b5028161c752" providerId="ADAL" clId="{3D54F072-4C68-448E-8038-0265F1773ADF}" dt="2020-12-28T16:28:13.807" v="108" actId="478"/>
          <ac:spMkLst>
            <pc:docMk/>
            <pc:sldMk cId="106697004" sldId="258"/>
            <ac:spMk id="6" creationId="{00396191-5699-4DD3-88A4-00B1962FD9D0}"/>
          </ac:spMkLst>
        </pc:spChg>
        <pc:spChg chg="add mod">
          <ac:chgData name="up201608444@ms.uporto.pt" userId="27e17b89-6372-4d26-8a3a-b5028161c752" providerId="ADAL" clId="{3D54F072-4C68-448E-8038-0265F1773ADF}" dt="2020-12-28T16:28:20.390" v="110" actId="1076"/>
          <ac:spMkLst>
            <pc:docMk/>
            <pc:sldMk cId="106697004" sldId="258"/>
            <ac:spMk id="7" creationId="{F1732BF6-E33E-4C4E-BCF6-1CD127FA1D2A}"/>
          </ac:spMkLst>
        </pc:spChg>
        <pc:spChg chg="add mod">
          <ac:chgData name="up201608444@ms.uporto.pt" userId="27e17b89-6372-4d26-8a3a-b5028161c752" providerId="ADAL" clId="{3D54F072-4C68-448E-8038-0265F1773ADF}" dt="2020-12-28T16:28:20.390" v="110" actId="1076"/>
          <ac:spMkLst>
            <pc:docMk/>
            <pc:sldMk cId="106697004" sldId="258"/>
            <ac:spMk id="8" creationId="{E3A7B641-B272-426D-9E08-A6EF011732FA}"/>
          </ac:spMkLst>
        </pc:spChg>
      </pc:sldChg>
      <pc:sldChg chg="addSp delSp modSp add mod">
        <pc:chgData name="up201608444@ms.uporto.pt" userId="27e17b89-6372-4d26-8a3a-b5028161c752" providerId="ADAL" clId="{3D54F072-4C68-448E-8038-0265F1773ADF}" dt="2020-12-28T17:53:00.057" v="1303" actId="478"/>
        <pc:sldMkLst>
          <pc:docMk/>
          <pc:sldMk cId="4039424959" sldId="259"/>
        </pc:sldMkLst>
        <pc:spChg chg="mod">
          <ac:chgData name="up201608444@ms.uporto.pt" userId="27e17b89-6372-4d26-8a3a-b5028161c752" providerId="ADAL" clId="{3D54F072-4C68-448E-8038-0265F1773ADF}" dt="2020-12-28T17:52:23.887" v="1252" actId="122"/>
          <ac:spMkLst>
            <pc:docMk/>
            <pc:sldMk cId="4039424959" sldId="259"/>
            <ac:spMk id="2" creationId="{E38179DF-2855-4B87-86FF-52C34A5F44F3}"/>
          </ac:spMkLst>
        </pc:spChg>
        <pc:spChg chg="mod">
          <ac:chgData name="up201608444@ms.uporto.pt" userId="27e17b89-6372-4d26-8a3a-b5028161c752" providerId="ADAL" clId="{3D54F072-4C68-448E-8038-0265F1773ADF}" dt="2020-12-28T17:52:49.255" v="1299" actId="1036"/>
          <ac:spMkLst>
            <pc:docMk/>
            <pc:sldMk cId="4039424959" sldId="259"/>
            <ac:spMk id="5" creationId="{AE1C2E0C-60EB-483F-8565-CC570B5C3F89}"/>
          </ac:spMkLst>
        </pc:spChg>
        <pc:spChg chg="mod">
          <ac:chgData name="up201608444@ms.uporto.pt" userId="27e17b89-6372-4d26-8a3a-b5028161c752" providerId="ADAL" clId="{3D54F072-4C68-448E-8038-0265F1773ADF}" dt="2020-12-28T17:52:49.255" v="1299" actId="1036"/>
          <ac:spMkLst>
            <pc:docMk/>
            <pc:sldMk cId="4039424959" sldId="259"/>
            <ac:spMk id="9" creationId="{8E567A21-F4B8-48B8-A62E-D2A9E22B7D0A}"/>
          </ac:spMkLst>
        </pc:spChg>
        <pc:spChg chg="mod">
          <ac:chgData name="up201608444@ms.uporto.pt" userId="27e17b89-6372-4d26-8a3a-b5028161c752" providerId="ADAL" clId="{3D54F072-4C68-448E-8038-0265F1773ADF}" dt="2020-12-28T17:52:49.255" v="1299" actId="1036"/>
          <ac:spMkLst>
            <pc:docMk/>
            <pc:sldMk cId="4039424959" sldId="259"/>
            <ac:spMk id="11" creationId="{23950083-5EFA-4BD7-8061-B8CDF45A26F4}"/>
          </ac:spMkLst>
        </pc:spChg>
        <pc:spChg chg="mod">
          <ac:chgData name="up201608444@ms.uporto.pt" userId="27e17b89-6372-4d26-8a3a-b5028161c752" providerId="ADAL" clId="{3D54F072-4C68-448E-8038-0265F1773ADF}" dt="2020-12-28T17:52:49.255" v="1299" actId="1036"/>
          <ac:spMkLst>
            <pc:docMk/>
            <pc:sldMk cId="4039424959" sldId="259"/>
            <ac:spMk id="15" creationId="{250864EA-5D4E-4B58-A84F-F5333E7BB28B}"/>
          </ac:spMkLst>
        </pc:spChg>
        <pc:spChg chg="mod">
          <ac:chgData name="up201608444@ms.uporto.pt" userId="27e17b89-6372-4d26-8a3a-b5028161c752" providerId="ADAL" clId="{3D54F072-4C68-448E-8038-0265F1773ADF}" dt="2020-12-28T17:52:49.255" v="1299" actId="1036"/>
          <ac:spMkLst>
            <pc:docMk/>
            <pc:sldMk cId="4039424959" sldId="259"/>
            <ac:spMk id="27" creationId="{0287C204-3C16-44AC-BCB1-BAA2BC3503A1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30" creationId="{9CF9F4F6-F271-416C-A1B4-93A4C6BAC31E}"/>
          </ac:spMkLst>
        </pc:spChg>
        <pc:spChg chg="mod">
          <ac:chgData name="up201608444@ms.uporto.pt" userId="27e17b89-6372-4d26-8a3a-b5028161c752" providerId="ADAL" clId="{3D54F072-4C68-448E-8038-0265F1773ADF}" dt="2020-12-28T17:52:49.255" v="1299" actId="1036"/>
          <ac:spMkLst>
            <pc:docMk/>
            <pc:sldMk cId="4039424959" sldId="259"/>
            <ac:spMk id="35" creationId="{8E8587F8-B77D-4F90-A5AF-CEB28B741C25}"/>
          </ac:spMkLst>
        </pc:spChg>
        <pc:spChg chg="add del mod">
          <ac:chgData name="up201608444@ms.uporto.pt" userId="27e17b89-6372-4d26-8a3a-b5028161c752" providerId="ADAL" clId="{3D54F072-4C68-448E-8038-0265F1773ADF}" dt="2020-12-28T16:40:53.126" v="326" actId="478"/>
          <ac:spMkLst>
            <pc:docMk/>
            <pc:sldMk cId="4039424959" sldId="259"/>
            <ac:spMk id="36" creationId="{7FE18B04-6EEA-470B-9750-8328CA723C6E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37" creationId="{05DFD6AE-4B35-44A5-BC45-DDE6BFF46048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38" creationId="{472B6E78-29B1-4085-80D8-70DBB3E287A8}"/>
          </ac:spMkLst>
        </pc:spChg>
        <pc:spChg chg="mod">
          <ac:chgData name="up201608444@ms.uporto.pt" userId="27e17b89-6372-4d26-8a3a-b5028161c752" providerId="ADAL" clId="{3D54F072-4C68-448E-8038-0265F1773ADF}" dt="2020-12-28T16:40:17.765" v="316"/>
          <ac:spMkLst>
            <pc:docMk/>
            <pc:sldMk cId="4039424959" sldId="259"/>
            <ac:spMk id="41" creationId="{447030F1-94AC-46A5-AEC2-5F139943821E}"/>
          </ac:spMkLst>
        </pc:spChg>
        <pc:spChg chg="mod">
          <ac:chgData name="up201608444@ms.uporto.pt" userId="27e17b89-6372-4d26-8a3a-b5028161c752" providerId="ADAL" clId="{3D54F072-4C68-448E-8038-0265F1773ADF}" dt="2020-12-28T16:40:17.765" v="316"/>
          <ac:spMkLst>
            <pc:docMk/>
            <pc:sldMk cId="4039424959" sldId="259"/>
            <ac:spMk id="42" creationId="{239CBD58-E2F7-43C0-AB66-9EC4E7CF4948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43" creationId="{832A4C9C-D860-480D-BD2D-93013D8E8B90}"/>
          </ac:spMkLst>
        </pc:spChg>
        <pc:spChg chg="add del mod">
          <ac:chgData name="up201608444@ms.uporto.pt" userId="27e17b89-6372-4d26-8a3a-b5028161c752" providerId="ADAL" clId="{3D54F072-4C68-448E-8038-0265F1773ADF}" dt="2020-12-28T16:43:01.109" v="387" actId="478"/>
          <ac:spMkLst>
            <pc:docMk/>
            <pc:sldMk cId="4039424959" sldId="259"/>
            <ac:spMk id="46" creationId="{56AC2D82-0F64-4BAF-9BF0-BF86FE25DE35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48" creationId="{6F9FA247-37D9-4C05-B89A-446BE2ECBCC4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49" creationId="{B707EEBA-1E8E-4CD3-A15E-179A6F9A96DD}"/>
          </ac:spMkLst>
        </pc:spChg>
        <pc:spChg chg="add mod">
          <ac:chgData name="up201608444@ms.uporto.pt" userId="27e17b89-6372-4d26-8a3a-b5028161c752" providerId="ADAL" clId="{3D54F072-4C68-448E-8038-0265F1773ADF}" dt="2020-12-28T16:42:20.538" v="362"/>
          <ac:spMkLst>
            <pc:docMk/>
            <pc:sldMk cId="4039424959" sldId="259"/>
            <ac:spMk id="52" creationId="{542578DE-291C-4FB2-99B2-E21C217D8C3E}"/>
          </ac:spMkLst>
        </pc:spChg>
        <pc:spChg chg="add mod">
          <ac:chgData name="up201608444@ms.uporto.pt" userId="27e17b89-6372-4d26-8a3a-b5028161c752" providerId="ADAL" clId="{3D54F072-4C68-448E-8038-0265F1773ADF}" dt="2020-12-28T16:42:37.640" v="371" actId="20577"/>
          <ac:spMkLst>
            <pc:docMk/>
            <pc:sldMk cId="4039424959" sldId="259"/>
            <ac:spMk id="54" creationId="{44F436DB-69D2-46C3-84BF-B8CAB0DEFE56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55" creationId="{EA99FF7B-ED24-47D9-A66E-86712BBC6C06}"/>
          </ac:spMkLst>
        </pc:spChg>
        <pc:spChg chg="mod">
          <ac:chgData name="up201608444@ms.uporto.pt" userId="27e17b89-6372-4d26-8a3a-b5028161c752" providerId="ADAL" clId="{3D54F072-4C68-448E-8038-0265F1773ADF}" dt="2020-12-28T16:43:12.571" v="389"/>
          <ac:spMkLst>
            <pc:docMk/>
            <pc:sldMk cId="4039424959" sldId="259"/>
            <ac:spMk id="57" creationId="{FBCB62FB-A7D3-473B-9B7C-54B7255AF458}"/>
          </ac:spMkLst>
        </pc:spChg>
        <pc:spChg chg="mod">
          <ac:chgData name="up201608444@ms.uporto.pt" userId="27e17b89-6372-4d26-8a3a-b5028161c752" providerId="ADAL" clId="{3D54F072-4C68-448E-8038-0265F1773ADF}" dt="2020-12-28T16:44:13.683" v="403" actId="20577"/>
          <ac:spMkLst>
            <pc:docMk/>
            <pc:sldMk cId="4039424959" sldId="259"/>
            <ac:spMk id="58" creationId="{BF15CBAA-0E35-45CD-BC34-C72E8012B66B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59" creationId="{2AF0DD75-C40C-4A24-B40C-4064682214EA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60" creationId="{FC682633-4F29-42BE-AD94-F3159D4BD516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61" creationId="{F1EDCA0B-5EF0-4D0B-B565-8C698BC7D651}"/>
          </ac:spMkLst>
        </pc:spChg>
        <pc:spChg chg="mod">
          <ac:chgData name="up201608444@ms.uporto.pt" userId="27e17b89-6372-4d26-8a3a-b5028161c752" providerId="ADAL" clId="{3D54F072-4C68-448E-8038-0265F1773ADF}" dt="2020-12-28T16:43:21.899" v="391"/>
          <ac:spMkLst>
            <pc:docMk/>
            <pc:sldMk cId="4039424959" sldId="259"/>
            <ac:spMk id="63" creationId="{09495AD6-3925-4414-904A-E344ED2FBE32}"/>
          </ac:spMkLst>
        </pc:spChg>
        <pc:spChg chg="mod">
          <ac:chgData name="up201608444@ms.uporto.pt" userId="27e17b89-6372-4d26-8a3a-b5028161c752" providerId="ADAL" clId="{3D54F072-4C68-448E-8038-0265F1773ADF}" dt="2020-12-28T16:46:15.642" v="449" actId="20577"/>
          <ac:spMkLst>
            <pc:docMk/>
            <pc:sldMk cId="4039424959" sldId="259"/>
            <ac:spMk id="64" creationId="{68933F22-930C-48BB-8B62-2A6662A3F76D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65" creationId="{F045A65A-9A50-4455-BAA5-7195ADFDB2A7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66" creationId="{67E40E03-2584-4AA9-B3C4-5A4421DB17C7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67" creationId="{60D614C1-29E6-4683-B41F-9A430AAEA431}"/>
          </ac:spMkLst>
        </pc:spChg>
        <pc:spChg chg="mod">
          <ac:chgData name="up201608444@ms.uporto.pt" userId="27e17b89-6372-4d26-8a3a-b5028161c752" providerId="ADAL" clId="{3D54F072-4C68-448E-8038-0265F1773ADF}" dt="2020-12-28T16:43:36.926" v="393"/>
          <ac:spMkLst>
            <pc:docMk/>
            <pc:sldMk cId="4039424959" sldId="259"/>
            <ac:spMk id="69" creationId="{E6E05590-708D-4CD2-AD80-481B058FFFB1}"/>
          </ac:spMkLst>
        </pc:spChg>
        <pc:spChg chg="mod">
          <ac:chgData name="up201608444@ms.uporto.pt" userId="27e17b89-6372-4d26-8a3a-b5028161c752" providerId="ADAL" clId="{3D54F072-4C68-448E-8038-0265F1773ADF}" dt="2020-12-28T16:50:54.544" v="502" actId="20577"/>
          <ac:spMkLst>
            <pc:docMk/>
            <pc:sldMk cId="4039424959" sldId="259"/>
            <ac:spMk id="70" creationId="{C28F6193-4963-41B0-BBAC-7984752E2494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71" creationId="{F7928689-BB2E-4EEB-ABAC-0644B67B3368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72" creationId="{C2966593-23AC-4EA3-BE2B-04C2E0C0C103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73" creationId="{422B8935-5112-429E-9AA5-2C0962774940}"/>
          </ac:spMkLst>
        </pc:spChg>
        <pc:spChg chg="mod">
          <ac:chgData name="up201608444@ms.uporto.pt" userId="27e17b89-6372-4d26-8a3a-b5028161c752" providerId="ADAL" clId="{3D54F072-4C68-448E-8038-0265F1773ADF}" dt="2020-12-28T16:43:36.926" v="393"/>
          <ac:spMkLst>
            <pc:docMk/>
            <pc:sldMk cId="4039424959" sldId="259"/>
            <ac:spMk id="75" creationId="{9B4ACCB4-A087-43C2-ACED-D00ECF5E86C3}"/>
          </ac:spMkLst>
        </pc:spChg>
        <pc:spChg chg="mod">
          <ac:chgData name="up201608444@ms.uporto.pt" userId="27e17b89-6372-4d26-8a3a-b5028161c752" providerId="ADAL" clId="{3D54F072-4C68-448E-8038-0265F1773ADF}" dt="2020-12-28T16:46:20.172" v="462" actId="20577"/>
          <ac:spMkLst>
            <pc:docMk/>
            <pc:sldMk cId="4039424959" sldId="259"/>
            <ac:spMk id="76" creationId="{5C29D03A-76EC-4423-8DEF-BA2EB6956311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77" creationId="{FC24B91A-E47D-47B9-96A1-019AE10D8CF4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78" creationId="{7A3EBD66-C32F-40F0-B4E5-AE2B6611FFED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79" creationId="{8647DF90-F163-4ABC-9180-5096C0FC9913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80" creationId="{7D53AA99-F574-43E0-A532-747D00B00CE1}"/>
          </ac:spMkLst>
        </pc:spChg>
        <pc:grpChg chg="mod">
          <ac:chgData name="up201608444@ms.uporto.pt" userId="27e17b89-6372-4d26-8a3a-b5028161c752" providerId="ADAL" clId="{3D54F072-4C68-448E-8038-0265F1773ADF}" dt="2020-12-28T17:52:49.255" v="1299" actId="1036"/>
          <ac:grpSpMkLst>
            <pc:docMk/>
            <pc:sldMk cId="4039424959" sldId="259"/>
            <ac:grpSpMk id="6" creationId="{6656AABC-7D34-4D2E-A9D2-40B3C735BCA6}"/>
          </ac:grpSpMkLst>
        </pc:grpChg>
        <pc:grpChg chg="mod">
          <ac:chgData name="up201608444@ms.uporto.pt" userId="27e17b89-6372-4d26-8a3a-b5028161c752" providerId="ADAL" clId="{3D54F072-4C68-448E-8038-0265F1773ADF}" dt="2020-12-28T17:52:49.255" v="1299" actId="1036"/>
          <ac:grpSpMkLst>
            <pc:docMk/>
            <pc:sldMk cId="4039424959" sldId="259"/>
            <ac:grpSpMk id="16" creationId="{7DA2A0CA-9FBA-4525-BC45-B81D5DBC38B7}"/>
          </ac:grpSpMkLst>
        </pc:grpChg>
        <pc:grpChg chg="mod">
          <ac:chgData name="up201608444@ms.uporto.pt" userId="27e17b89-6372-4d26-8a3a-b5028161c752" providerId="ADAL" clId="{3D54F072-4C68-448E-8038-0265F1773ADF}" dt="2020-12-28T17:52:49.255" v="1299" actId="1036"/>
          <ac:grpSpMkLst>
            <pc:docMk/>
            <pc:sldMk cId="4039424959" sldId="259"/>
            <ac:grpSpMk id="19" creationId="{3741CD69-FD31-4A9B-A4D6-F84CFF897280}"/>
          </ac:grpSpMkLst>
        </pc:grpChg>
        <pc:grpChg chg="mod">
          <ac:chgData name="up201608444@ms.uporto.pt" userId="27e17b89-6372-4d26-8a3a-b5028161c752" providerId="ADAL" clId="{3D54F072-4C68-448E-8038-0265F1773ADF}" dt="2020-12-28T17:52:49.255" v="1299" actId="1036"/>
          <ac:grpSpMkLst>
            <pc:docMk/>
            <pc:sldMk cId="4039424959" sldId="259"/>
            <ac:grpSpMk id="22" creationId="{E978BD0F-BE95-4F85-803B-3B54B51C0FA2}"/>
          </ac:grpSpMkLst>
        </pc:grpChg>
        <pc:grpChg chg="mod">
          <ac:chgData name="up201608444@ms.uporto.pt" userId="27e17b89-6372-4d26-8a3a-b5028161c752" providerId="ADAL" clId="{3D54F072-4C68-448E-8038-0265F1773ADF}" dt="2020-12-28T17:52:49.255" v="1299" actId="1036"/>
          <ac:grpSpMkLst>
            <pc:docMk/>
            <pc:sldMk cId="4039424959" sldId="259"/>
            <ac:grpSpMk id="31" creationId="{043B7E0E-28E9-4C80-975F-ABCBE6BF9AC4}"/>
          </ac:grpSpMkLst>
        </pc:grpChg>
        <pc:grpChg chg="add del mod">
          <ac:chgData name="up201608444@ms.uporto.pt" userId="27e17b89-6372-4d26-8a3a-b5028161c752" providerId="ADAL" clId="{3D54F072-4C68-448E-8038-0265F1773ADF}" dt="2020-12-28T16:40:20.837" v="317"/>
          <ac:grpSpMkLst>
            <pc:docMk/>
            <pc:sldMk cId="4039424959" sldId="259"/>
            <ac:grpSpMk id="39" creationId="{F50A11F4-FBE9-40C1-B395-F6E1B197C0FE}"/>
          </ac:grpSpMkLst>
        </pc:grpChg>
        <pc:grpChg chg="add del mod ord">
          <ac:chgData name="up201608444@ms.uporto.pt" userId="27e17b89-6372-4d26-8a3a-b5028161c752" providerId="ADAL" clId="{3D54F072-4C68-448E-8038-0265F1773ADF}" dt="2020-12-28T17:53:00.057" v="1303" actId="478"/>
          <ac:grpSpMkLst>
            <pc:docMk/>
            <pc:sldMk cId="4039424959" sldId="259"/>
            <ac:grpSpMk id="51" creationId="{50FE6FCA-99FC-4F37-A67E-96E595CABA8A}"/>
          </ac:grpSpMkLst>
        </pc:grpChg>
        <pc:grpChg chg="add del mod">
          <ac:chgData name="up201608444@ms.uporto.pt" userId="27e17b89-6372-4d26-8a3a-b5028161c752" providerId="ADAL" clId="{3D54F072-4C68-448E-8038-0265F1773ADF}" dt="2020-12-28T17:53:00.057" v="1303" actId="478"/>
          <ac:grpSpMkLst>
            <pc:docMk/>
            <pc:sldMk cId="4039424959" sldId="259"/>
            <ac:grpSpMk id="56" creationId="{E04CDB8F-F08C-4B74-8853-E519640E267E}"/>
          </ac:grpSpMkLst>
        </pc:grpChg>
        <pc:grpChg chg="add del mod">
          <ac:chgData name="up201608444@ms.uporto.pt" userId="27e17b89-6372-4d26-8a3a-b5028161c752" providerId="ADAL" clId="{3D54F072-4C68-448E-8038-0265F1773ADF}" dt="2020-12-28T17:53:00.057" v="1303" actId="478"/>
          <ac:grpSpMkLst>
            <pc:docMk/>
            <pc:sldMk cId="4039424959" sldId="259"/>
            <ac:grpSpMk id="62" creationId="{5643B893-EDEB-4E13-A78B-4B490AEC7F1A}"/>
          </ac:grpSpMkLst>
        </pc:grpChg>
        <pc:grpChg chg="add del mod">
          <ac:chgData name="up201608444@ms.uporto.pt" userId="27e17b89-6372-4d26-8a3a-b5028161c752" providerId="ADAL" clId="{3D54F072-4C68-448E-8038-0265F1773ADF}" dt="2020-12-28T17:53:00.057" v="1303" actId="478"/>
          <ac:grpSpMkLst>
            <pc:docMk/>
            <pc:sldMk cId="4039424959" sldId="259"/>
            <ac:grpSpMk id="68" creationId="{BD4E22FC-3322-4668-B149-F801860CACDC}"/>
          </ac:grpSpMkLst>
        </pc:grpChg>
        <pc:grpChg chg="add del mod">
          <ac:chgData name="up201608444@ms.uporto.pt" userId="27e17b89-6372-4d26-8a3a-b5028161c752" providerId="ADAL" clId="{3D54F072-4C68-448E-8038-0265F1773ADF}" dt="2020-12-28T17:53:00.057" v="1303" actId="478"/>
          <ac:grpSpMkLst>
            <pc:docMk/>
            <pc:sldMk cId="4039424959" sldId="259"/>
            <ac:grpSpMk id="74" creationId="{B8321B8A-0D42-41D4-9C9E-5E19D076E047}"/>
          </ac:grpSpMkLst>
        </pc:grpChg>
        <pc:graphicFrameChg chg="mod">
          <ac:chgData name="up201608444@ms.uporto.pt" userId="27e17b89-6372-4d26-8a3a-b5028161c752" providerId="ADAL" clId="{3D54F072-4C68-448E-8038-0265F1773ADF}" dt="2020-12-28T17:52:49.255" v="1299" actId="1036"/>
          <ac:graphicFrameMkLst>
            <pc:docMk/>
            <pc:sldMk cId="4039424959" sldId="259"/>
            <ac:graphicFrameMk id="4" creationId="{806C2EF1-823A-4F12-998F-A5D6EA486958}"/>
          </ac:graphicFrameMkLst>
        </pc:graphicFrameChg>
        <pc:graphicFrameChg chg="add del mod">
          <ac:chgData name="up201608444@ms.uporto.pt" userId="27e17b89-6372-4d26-8a3a-b5028161c752" providerId="ADAL" clId="{3D54F072-4C68-448E-8038-0265F1773ADF}" dt="2020-12-28T16:42:20.286" v="361" actId="478"/>
          <ac:graphicFrameMkLst>
            <pc:docMk/>
            <pc:sldMk cId="4039424959" sldId="259"/>
            <ac:graphicFrameMk id="34" creationId="{0D24BC98-B9E3-4C4A-BDBF-2F54439DC1C4}"/>
          </ac:graphicFrameMkLst>
        </pc:graphicFrameChg>
        <pc:graphicFrameChg chg="add del mod">
          <ac:chgData name="up201608444@ms.uporto.pt" userId="27e17b89-6372-4d26-8a3a-b5028161c752" providerId="ADAL" clId="{3D54F072-4C68-448E-8038-0265F1773ADF}" dt="2020-12-28T17:53:00.057" v="1303" actId="478"/>
          <ac:graphicFrameMkLst>
            <pc:docMk/>
            <pc:sldMk cId="4039424959" sldId="259"/>
            <ac:graphicFrameMk id="45" creationId="{2B9BA44E-8ED6-49A0-9D43-B9099FC389E7}"/>
          </ac:graphicFrameMkLst>
        </pc:graphicFrameChg>
        <pc:cxnChg chg="mod">
          <ac:chgData name="up201608444@ms.uporto.pt" userId="27e17b89-6372-4d26-8a3a-b5028161c752" providerId="ADAL" clId="{3D54F072-4C68-448E-8038-0265F1773ADF}" dt="2020-12-28T17:52:49.255" v="1299" actId="1036"/>
          <ac:cxnSpMkLst>
            <pc:docMk/>
            <pc:sldMk cId="4039424959" sldId="259"/>
            <ac:cxnSpMk id="40" creationId="{D991E18C-4BD3-4D41-B74D-368485E49960}"/>
          </ac:cxnSpMkLst>
        </pc:cxnChg>
        <pc:cxnChg chg="mod">
          <ac:chgData name="up201608444@ms.uporto.pt" userId="27e17b89-6372-4d26-8a3a-b5028161c752" providerId="ADAL" clId="{3D54F072-4C68-448E-8038-0265F1773ADF}" dt="2020-12-28T17:52:49.255" v="1299" actId="1036"/>
          <ac:cxnSpMkLst>
            <pc:docMk/>
            <pc:sldMk cId="4039424959" sldId="259"/>
            <ac:cxnSpMk id="44" creationId="{E66238BB-FD57-4CD3-85EB-6FBD454738E3}"/>
          </ac:cxnSpMkLst>
        </pc:cxnChg>
        <pc:cxnChg chg="mod">
          <ac:chgData name="up201608444@ms.uporto.pt" userId="27e17b89-6372-4d26-8a3a-b5028161c752" providerId="ADAL" clId="{3D54F072-4C68-448E-8038-0265F1773ADF}" dt="2020-12-28T17:52:49.255" v="1299" actId="1036"/>
          <ac:cxnSpMkLst>
            <pc:docMk/>
            <pc:sldMk cId="4039424959" sldId="259"/>
            <ac:cxnSpMk id="47" creationId="{264F58C2-FCC0-4C38-926E-671ADA9165F5}"/>
          </ac:cxnSpMkLst>
        </pc:cxnChg>
        <pc:cxnChg chg="mod">
          <ac:chgData name="up201608444@ms.uporto.pt" userId="27e17b89-6372-4d26-8a3a-b5028161c752" providerId="ADAL" clId="{3D54F072-4C68-448E-8038-0265F1773ADF}" dt="2020-12-28T17:52:49.255" v="1299" actId="1036"/>
          <ac:cxnSpMkLst>
            <pc:docMk/>
            <pc:sldMk cId="4039424959" sldId="259"/>
            <ac:cxnSpMk id="50" creationId="{BFE33C80-F72E-4137-83FD-82E8697B46D2}"/>
          </ac:cxnSpMkLst>
        </pc:cxnChg>
        <pc:cxnChg chg="mod">
          <ac:chgData name="up201608444@ms.uporto.pt" userId="27e17b89-6372-4d26-8a3a-b5028161c752" providerId="ADAL" clId="{3D54F072-4C68-448E-8038-0265F1773ADF}" dt="2020-12-28T17:52:49.255" v="1299" actId="1036"/>
          <ac:cxnSpMkLst>
            <pc:docMk/>
            <pc:sldMk cId="4039424959" sldId="259"/>
            <ac:cxnSpMk id="53" creationId="{584AADCF-3968-415E-B9B0-ECA5E5CB5FB3}"/>
          </ac:cxnSpMkLst>
        </pc:cxnChg>
      </pc:sldChg>
      <pc:sldChg chg="addSp delSp modSp new mod">
        <pc:chgData name="up201608444@ms.uporto.pt" userId="27e17b89-6372-4d26-8a3a-b5028161c752" providerId="ADAL" clId="{3D54F072-4C68-448E-8038-0265F1773ADF}" dt="2021-01-02T16:39:16.349" v="2686" actId="20577"/>
        <pc:sldMkLst>
          <pc:docMk/>
          <pc:sldMk cId="3704708647" sldId="260"/>
        </pc:sldMkLst>
        <pc:spChg chg="del mod">
          <ac:chgData name="up201608444@ms.uporto.pt" userId="27e17b89-6372-4d26-8a3a-b5028161c752" providerId="ADAL" clId="{3D54F072-4C68-448E-8038-0265F1773ADF}" dt="2020-12-28T16:54:37.553" v="538" actId="478"/>
          <ac:spMkLst>
            <pc:docMk/>
            <pc:sldMk cId="3704708647" sldId="260"/>
            <ac:spMk id="2" creationId="{74B0D78C-27E3-4990-BE42-52AB112F82EA}"/>
          </ac:spMkLst>
        </pc:spChg>
        <pc:spChg chg="del">
          <ac:chgData name="up201608444@ms.uporto.pt" userId="27e17b89-6372-4d26-8a3a-b5028161c752" providerId="ADAL" clId="{3D54F072-4C68-448E-8038-0265F1773ADF}" dt="2020-12-28T16:54:16.414" v="537" actId="478"/>
          <ac:spMkLst>
            <pc:docMk/>
            <pc:sldMk cId="3704708647" sldId="260"/>
            <ac:spMk id="3" creationId="{23C01666-E1F2-454F-9148-D25DF6DBF5E3}"/>
          </ac:spMkLst>
        </pc:spChg>
        <pc:spChg chg="add del mod">
          <ac:chgData name="up201608444@ms.uporto.pt" userId="27e17b89-6372-4d26-8a3a-b5028161c752" providerId="ADAL" clId="{3D54F072-4C68-448E-8038-0265F1773ADF}" dt="2020-12-28T16:54:39.461" v="539" actId="478"/>
          <ac:spMkLst>
            <pc:docMk/>
            <pc:sldMk cId="3704708647" sldId="260"/>
            <ac:spMk id="5" creationId="{A61D27FE-90C9-4508-A1D8-FC96C2D0F32C}"/>
          </ac:spMkLst>
        </pc:spChg>
        <pc:spChg chg="add del mod">
          <ac:chgData name="up201608444@ms.uporto.pt" userId="27e17b89-6372-4d26-8a3a-b5028161c752" providerId="ADAL" clId="{3D54F072-4C68-448E-8038-0265F1773ADF}" dt="2020-12-28T16:59:58.097" v="558" actId="478"/>
          <ac:spMkLst>
            <pc:docMk/>
            <pc:sldMk cId="3704708647" sldId="260"/>
            <ac:spMk id="6" creationId="{3FC47CE5-A024-4305-B49E-C677BA45FF2F}"/>
          </ac:spMkLst>
        </pc:spChg>
        <pc:spChg chg="add del mod">
          <ac:chgData name="up201608444@ms.uporto.pt" userId="27e17b89-6372-4d26-8a3a-b5028161c752" providerId="ADAL" clId="{3D54F072-4C68-448E-8038-0265F1773ADF}" dt="2020-12-28T17:22:05.520" v="705" actId="478"/>
          <ac:spMkLst>
            <pc:docMk/>
            <pc:sldMk cId="3704708647" sldId="260"/>
            <ac:spMk id="7" creationId="{B0582BA8-9322-4339-B821-E8965CC9EC17}"/>
          </ac:spMkLst>
        </pc:spChg>
        <pc:spChg chg="mod">
          <ac:chgData name="up201608444@ms.uporto.pt" userId="27e17b89-6372-4d26-8a3a-b5028161c752" providerId="ADAL" clId="{3D54F072-4C68-448E-8038-0265F1773ADF}" dt="2020-12-28T17:00:26.673" v="571"/>
          <ac:spMkLst>
            <pc:docMk/>
            <pc:sldMk cId="3704708647" sldId="260"/>
            <ac:spMk id="9" creationId="{F0063194-833D-48D0-8638-DC6EE5CEDE69}"/>
          </ac:spMkLst>
        </pc:spChg>
        <pc:spChg chg="mod">
          <ac:chgData name="up201608444@ms.uporto.pt" userId="27e17b89-6372-4d26-8a3a-b5028161c752" providerId="ADAL" clId="{3D54F072-4C68-448E-8038-0265F1773ADF}" dt="2020-12-28T17:00:26.673" v="571"/>
          <ac:spMkLst>
            <pc:docMk/>
            <pc:sldMk cId="3704708647" sldId="260"/>
            <ac:spMk id="10" creationId="{532FB481-86C8-4B99-93A3-DEA89270DED1}"/>
          </ac:spMkLst>
        </pc:spChg>
        <pc:spChg chg="mod">
          <ac:chgData name="up201608444@ms.uporto.pt" userId="27e17b89-6372-4d26-8a3a-b5028161c752" providerId="ADAL" clId="{3D54F072-4C68-448E-8038-0265F1773ADF}" dt="2020-12-28T17:00:26.673" v="571"/>
          <ac:spMkLst>
            <pc:docMk/>
            <pc:sldMk cId="3704708647" sldId="260"/>
            <ac:spMk id="11" creationId="{D04EC67D-E444-446D-BAB0-41028A951211}"/>
          </ac:spMkLst>
        </pc:spChg>
        <pc:spChg chg="mod">
          <ac:chgData name="up201608444@ms.uporto.pt" userId="27e17b89-6372-4d26-8a3a-b5028161c752" providerId="ADAL" clId="{3D54F072-4C68-448E-8038-0265F1773ADF}" dt="2020-12-28T17:00:26.673" v="571"/>
          <ac:spMkLst>
            <pc:docMk/>
            <pc:sldMk cId="3704708647" sldId="260"/>
            <ac:spMk id="12" creationId="{5D0D3B86-3600-407B-9980-D5ACA0B2ACC8}"/>
          </ac:spMkLst>
        </pc:spChg>
        <pc:spChg chg="add mod">
          <ac:chgData name="up201608444@ms.uporto.pt" userId="27e17b89-6372-4d26-8a3a-b5028161c752" providerId="ADAL" clId="{3D54F072-4C68-448E-8038-0265F1773ADF}" dt="2020-12-28T17:24:37.665" v="745" actId="1076"/>
          <ac:spMkLst>
            <pc:docMk/>
            <pc:sldMk cId="3704708647" sldId="260"/>
            <ac:spMk id="13" creationId="{D9DDC23F-0591-4B57-A14A-664029149732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17" creationId="{347C87C0-1832-436C-95EA-5910718D71DF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18" creationId="{6164044C-5981-4E82-8965-517C9D040974}"/>
          </ac:spMkLst>
        </pc:spChg>
        <pc:spChg chg="mod">
          <ac:chgData name="up201608444@ms.uporto.pt" userId="27e17b89-6372-4d26-8a3a-b5028161c752" providerId="ADAL" clId="{3D54F072-4C68-448E-8038-0265F1773ADF}" dt="2020-12-28T17:02:13.809" v="617" actId="20577"/>
          <ac:spMkLst>
            <pc:docMk/>
            <pc:sldMk cId="3704708647" sldId="260"/>
            <ac:spMk id="19" creationId="{0166187F-87B4-4924-B1F2-6815E301365E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20" creationId="{F2200895-F322-40BD-95D0-BF8525B884F3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21" creationId="{E6708892-401A-4795-8FAF-3F88C83FDA59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22" creationId="{6260883C-B730-4824-860A-003B2AEF8ADE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23" creationId="{D11C2725-B43F-4550-994A-588B8FBE0BD7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24" creationId="{85F51E05-7315-44BF-84D7-BBB17D5F23F7}"/>
          </ac:spMkLst>
        </pc:spChg>
        <pc:spChg chg="mod">
          <ac:chgData name="up201608444@ms.uporto.pt" userId="27e17b89-6372-4d26-8a3a-b5028161c752" providerId="ADAL" clId="{3D54F072-4C68-448E-8038-0265F1773ADF}" dt="2020-12-28T17:02:11.904" v="616" actId="1076"/>
          <ac:spMkLst>
            <pc:docMk/>
            <pc:sldMk cId="3704708647" sldId="260"/>
            <ac:spMk id="25" creationId="{B21B7374-A302-45EB-B960-A2CA655325EC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26" creationId="{5085FD9D-B5DF-4486-B537-C85FCC6782EF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27" creationId="{8C59EB0A-FFFE-45FF-8134-C258570E1AE4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28" creationId="{FE532FDF-5E00-401E-AFE7-48BE4FB36CD3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29" creationId="{4ADF985B-A467-4604-90DD-E4289DDFB3CE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30" creationId="{982E5594-7C9E-440F-80FA-EA053FB8B6E0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31" creationId="{4F6F908B-035C-4DA4-B28A-BAC723923A20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32" creationId="{C78466B5-739E-4FB3-9D74-07E3C5DD4868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33" creationId="{93326569-EDBE-4D35-BB30-52B242A95CE9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34" creationId="{8A04ECC0-A024-4EDE-A0D3-6D10660FD63E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35" creationId="{870B20BC-229D-4540-A6A6-C2C0DDC9D3CD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36" creationId="{E41784B3-802E-4ED5-8E6E-CC30695C8725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37" creationId="{0FD2F0D2-F139-43AD-BC79-6E612FF65103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38" creationId="{A92CCAEE-6D18-4F2D-B109-AD49856B3C7C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39" creationId="{FC654BBB-4C9B-41BE-BD35-A4A661713E21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40" creationId="{037EBD8F-8AC0-42B1-8FC5-D7C6734F8E7D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41" creationId="{C93AB7F1-13AC-421C-96E4-687EDA764511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42" creationId="{4D0FC742-6B72-4DDF-9BE8-B78FE12FFD60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43" creationId="{C8036BCF-8286-45C6-83A8-8ADBE562D9D7}"/>
          </ac:spMkLst>
        </pc:spChg>
        <pc:spChg chg="add mod">
          <ac:chgData name="up201608444@ms.uporto.pt" userId="27e17b89-6372-4d26-8a3a-b5028161c752" providerId="ADAL" clId="{3D54F072-4C68-448E-8038-0265F1773ADF}" dt="2020-12-28T17:24:12.991" v="734" actId="1076"/>
          <ac:spMkLst>
            <pc:docMk/>
            <pc:sldMk cId="3704708647" sldId="260"/>
            <ac:spMk id="46" creationId="{FB41C0F8-F8A6-46DF-8084-71BC39D47A68}"/>
          </ac:spMkLst>
        </pc:spChg>
        <pc:spChg chg="add del mod">
          <ac:chgData name="up201608444@ms.uporto.pt" userId="27e17b89-6372-4d26-8a3a-b5028161c752" providerId="ADAL" clId="{3D54F072-4C68-448E-8038-0265F1773ADF}" dt="2020-12-28T17:01:47.699" v="607" actId="478"/>
          <ac:spMkLst>
            <pc:docMk/>
            <pc:sldMk cId="3704708647" sldId="260"/>
            <ac:spMk id="47" creationId="{C6BDDBDA-B2C1-4E25-BA43-0729A62C9FBC}"/>
          </ac:spMkLst>
        </pc:spChg>
        <pc:spChg chg="add mod">
          <ac:chgData name="up201608444@ms.uporto.pt" userId="27e17b89-6372-4d26-8a3a-b5028161c752" providerId="ADAL" clId="{3D54F072-4C68-448E-8038-0265F1773ADF}" dt="2020-12-28T17:54:09.547" v="1366" actId="207"/>
          <ac:spMkLst>
            <pc:docMk/>
            <pc:sldMk cId="3704708647" sldId="260"/>
            <ac:spMk id="48" creationId="{3E2CD13A-A444-4C15-AE85-93EA292B2A36}"/>
          </ac:spMkLst>
        </pc:spChg>
        <pc:spChg chg="add mod">
          <ac:chgData name="up201608444@ms.uporto.pt" userId="27e17b89-6372-4d26-8a3a-b5028161c752" providerId="ADAL" clId="{3D54F072-4C68-448E-8038-0265F1773ADF}" dt="2021-01-02T16:39:16.349" v="2686" actId="20577"/>
          <ac:spMkLst>
            <pc:docMk/>
            <pc:sldMk cId="3704708647" sldId="260"/>
            <ac:spMk id="49" creationId="{C04909A2-42EA-4097-AA9F-A92CAABF9579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51" creationId="{6A6A776D-2CE3-4DE8-8F85-9083249EB360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52" creationId="{C8C95076-2669-4760-91CB-89D41984E6AD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53" creationId="{1C3BADE0-1D44-414A-8C8B-70486E162093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54" creationId="{C427EEF1-3D47-4500-912D-17C2A805A21A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55" creationId="{73D2F92A-330A-4A8E-A263-EAADED84317F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56" creationId="{80196F3B-7A70-445B-BE2A-C8928FC502B9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57" creationId="{88C9CC2E-E256-4F32-B440-68C9AD396830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58" creationId="{DADA68F9-579E-4859-B982-410973FD58F9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59" creationId="{741B38A4-4CEA-4A72-A60B-15F8B62BF3A6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60" creationId="{752A844D-745D-4DBF-A04F-A4602327A5F7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61" creationId="{1FEA9FC0-83FA-4FF6-9A1F-55A6A7505185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62" creationId="{9E82890C-776B-4A9E-B548-9FF56BF20A5E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63" creationId="{80DE2DD9-A2DB-4206-858F-4B569566DC19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64" creationId="{55437E0F-3366-4D81-A0FE-F953BCC79DC3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65" creationId="{67EAFB2F-D1DD-4C12-9821-003B7B27D7C1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66" creationId="{CF260112-67F5-4CB6-9BDC-28A794B06971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67" creationId="{54C10843-AF8E-434E-B59C-EAC43A4E64DF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68" creationId="{EA79A8FC-4FF3-4219-945B-93E0D519CC29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69" creationId="{EC97B842-181C-4171-8DB4-A1F0EAD2F20C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70" creationId="{70ABA4EC-BE44-4554-AD94-343B974895D7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71" creationId="{CDB3C6DC-CFB3-46E4-AA69-DDAFF23B851D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72" creationId="{70657A2F-308D-4BF9-BF95-E42D640D6A87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73" creationId="{4A703520-F0E2-4DD8-83CC-4251A25867F2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74" creationId="{018F8181-2BE7-4683-B2EE-C2BC962106FB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75" creationId="{C4B56382-40CD-44BC-B1FC-29BB2D0C906C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76" creationId="{CD5434C8-60D2-411A-9A20-E41374EC6F61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77" creationId="{2E480D26-A4D9-4289-83F6-36DD18E46B46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78" creationId="{9F469649-CE5D-4EA3-A5BB-7C4156F1BABF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79" creationId="{25BB02D2-0285-4532-887B-19E6BA0F7420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80" creationId="{C479FBA4-E4DE-4E7B-A2A4-BEDECA3AE4D9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81" creationId="{37B0492C-F24E-4888-A683-533407889AE3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82" creationId="{C318EDDF-BEDD-48AC-A764-645D73B6FA88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83" creationId="{70E6E9C9-E890-4ACA-9651-639A1DB3F246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84" creationId="{7BB08404-081A-4D65-BC44-E02F17A0C26E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85" creationId="{64B126C7-54AD-4E64-807D-0F83898F0EA5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86" creationId="{8095C3B5-AB94-4ECE-8597-D2B173456526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87" creationId="{FF65ADC4-9CEA-49D1-8E6B-2A619B6C8AC3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88" creationId="{B12E54D1-FBCA-4CA6-A482-B1D39817D612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89" creationId="{0ECA195E-8DCA-477E-85FD-C88DF3E1987B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90" creationId="{60794A14-4DAB-4228-A67A-2DBD09BC1942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91" creationId="{5F9BEF7D-6867-482D-97D6-1F1087B517AD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92" creationId="{3775AFEF-BBE4-4E88-BDCE-1145EA903FE6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93" creationId="{F26EAEE3-11C9-4D2B-AA3B-72398C682F84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94" creationId="{BB0F52A0-CBC3-4192-A441-31E575EAA189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95" creationId="{D30EC873-88E0-41B2-B450-986CD86107D4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96" creationId="{DB8CE5CF-7684-48F3-A1B8-1E296E7CE1B4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97" creationId="{EB0114BC-70DD-4F9B-B4EC-E5CACF9132F6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98" creationId="{F7578079-C2FF-420A-B773-D57DE37ABDA3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99" creationId="{7E1B9EA4-E1A2-4EA0-80FB-D4C850846BDB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100" creationId="{AC73AD18-BBD2-405A-82A7-67D23D612C59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101" creationId="{3DF9AFCE-055A-4E94-948A-E0F8F41B972D}"/>
          </ac:spMkLst>
        </pc:spChg>
        <pc:spChg chg="add mod">
          <ac:chgData name="up201608444@ms.uporto.pt" userId="27e17b89-6372-4d26-8a3a-b5028161c752" providerId="ADAL" clId="{3D54F072-4C68-448E-8038-0265F1773ADF}" dt="2020-12-28T17:25:18.798" v="842" actId="1076"/>
          <ac:spMkLst>
            <pc:docMk/>
            <pc:sldMk cId="3704708647" sldId="260"/>
            <ac:spMk id="103" creationId="{83B6D617-599D-4024-BF1D-40F022DC3C45}"/>
          </ac:spMkLst>
        </pc:spChg>
        <pc:spChg chg="add mod">
          <ac:chgData name="up201608444@ms.uporto.pt" userId="27e17b89-6372-4d26-8a3a-b5028161c752" providerId="ADAL" clId="{3D54F072-4C68-448E-8038-0265F1773ADF}" dt="2020-12-28T17:24:24.135" v="741" actId="404"/>
          <ac:spMkLst>
            <pc:docMk/>
            <pc:sldMk cId="3704708647" sldId="260"/>
            <ac:spMk id="105" creationId="{4269BC9C-E4BA-49EA-A542-F2118E9C17A5}"/>
          </ac:spMkLst>
        </pc:spChg>
        <pc:spChg chg="add del mod">
          <ac:chgData name="up201608444@ms.uporto.pt" userId="27e17b89-6372-4d26-8a3a-b5028161c752" providerId="ADAL" clId="{3D54F072-4C68-448E-8038-0265F1773ADF}" dt="2020-12-28T17:22:07.667" v="706" actId="478"/>
          <ac:spMkLst>
            <pc:docMk/>
            <pc:sldMk cId="3704708647" sldId="260"/>
            <ac:spMk id="107" creationId="{3719276C-ADBA-4953-93AB-7F6955906F1F}"/>
          </ac:spMkLst>
        </pc:spChg>
        <pc:grpChg chg="add del mod">
          <ac:chgData name="up201608444@ms.uporto.pt" userId="27e17b89-6372-4d26-8a3a-b5028161c752" providerId="ADAL" clId="{3D54F072-4C68-448E-8038-0265F1773ADF}" dt="2020-12-28T17:06:31.889" v="672" actId="478"/>
          <ac:grpSpMkLst>
            <pc:docMk/>
            <pc:sldMk cId="3704708647" sldId="260"/>
            <ac:grpSpMk id="8" creationId="{7AFD186C-453D-4FD9-A3AE-C22B5B56197B}"/>
          </ac:grpSpMkLst>
        </pc:grpChg>
        <pc:grpChg chg="add del mod">
          <ac:chgData name="up201608444@ms.uporto.pt" userId="27e17b89-6372-4d26-8a3a-b5028161c752" providerId="ADAL" clId="{3D54F072-4C68-448E-8038-0265F1773ADF}" dt="2020-12-28T17:15:58.130" v="685" actId="478"/>
          <ac:grpSpMkLst>
            <pc:docMk/>
            <pc:sldMk cId="3704708647" sldId="260"/>
            <ac:grpSpMk id="15" creationId="{12FCBD7B-552A-4D74-ADC7-E39467478CEF}"/>
          </ac:grpSpMkLst>
        </pc:grpChg>
        <pc:grpChg chg="mod">
          <ac:chgData name="up201608444@ms.uporto.pt" userId="27e17b89-6372-4d26-8a3a-b5028161c752" providerId="ADAL" clId="{3D54F072-4C68-448E-8038-0265F1773ADF}" dt="2020-12-28T17:01:40.549" v="605"/>
          <ac:grpSpMkLst>
            <pc:docMk/>
            <pc:sldMk cId="3704708647" sldId="260"/>
            <ac:grpSpMk id="16" creationId="{7F18A077-EBB4-49AB-986A-3A98984EE6ED}"/>
          </ac:grpSpMkLst>
        </pc:grpChg>
        <pc:grpChg chg="add mod ord">
          <ac:chgData name="up201608444@ms.uporto.pt" userId="27e17b89-6372-4d26-8a3a-b5028161c752" providerId="ADAL" clId="{3D54F072-4C68-448E-8038-0265F1773ADF}" dt="2020-12-28T17:24:37.665" v="745" actId="1076"/>
          <ac:grpSpMkLst>
            <pc:docMk/>
            <pc:sldMk cId="3704708647" sldId="260"/>
            <ac:grpSpMk id="50" creationId="{10BB1F6E-D08E-4CCC-90FC-1C823EE074FB}"/>
          </ac:grpSpMkLst>
        </pc:grpChg>
        <pc:picChg chg="add mod">
          <ac:chgData name="up201608444@ms.uporto.pt" userId="27e17b89-6372-4d26-8a3a-b5028161c752" providerId="ADAL" clId="{3D54F072-4C68-448E-8038-0265F1773ADF}" dt="2020-12-28T17:24:12.991" v="734" actId="1076"/>
          <ac:picMkLst>
            <pc:docMk/>
            <pc:sldMk cId="3704708647" sldId="260"/>
            <ac:picMk id="14" creationId="{08961831-B3AF-435A-88BF-B4538DB48047}"/>
          </ac:picMkLst>
        </pc:picChg>
        <pc:picChg chg="add del mod">
          <ac:chgData name="up201608444@ms.uporto.pt" userId="27e17b89-6372-4d26-8a3a-b5028161c752" providerId="ADAL" clId="{3D54F072-4C68-448E-8038-0265F1773ADF}" dt="2020-12-28T17:15:59.516" v="686" actId="478"/>
          <ac:picMkLst>
            <pc:docMk/>
            <pc:sldMk cId="3704708647" sldId="260"/>
            <ac:picMk id="44" creationId="{A5D78E28-5188-4D4C-A206-D4C7E4EDF214}"/>
          </ac:picMkLst>
        </pc:picChg>
        <pc:picChg chg="add mod">
          <ac:chgData name="up201608444@ms.uporto.pt" userId="27e17b89-6372-4d26-8a3a-b5028161c752" providerId="ADAL" clId="{3D54F072-4C68-448E-8038-0265F1773ADF}" dt="2020-12-28T17:24:12.991" v="734" actId="1076"/>
          <ac:picMkLst>
            <pc:docMk/>
            <pc:sldMk cId="3704708647" sldId="260"/>
            <ac:picMk id="45" creationId="{CE6446BA-76CE-4CB6-A42E-BCDF685BBA33}"/>
          </ac:picMkLst>
        </pc:picChg>
        <pc:picChg chg="add del mod">
          <ac:chgData name="up201608444@ms.uporto.pt" userId="27e17b89-6372-4d26-8a3a-b5028161c752" providerId="ADAL" clId="{3D54F072-4C68-448E-8038-0265F1773ADF}" dt="2020-12-28T17:23:34.780" v="725" actId="478"/>
          <ac:picMkLst>
            <pc:docMk/>
            <pc:sldMk cId="3704708647" sldId="260"/>
            <ac:picMk id="109" creationId="{2CD4DF13-C524-47E3-B058-2489F5AF376D}"/>
          </ac:picMkLst>
        </pc:picChg>
        <pc:picChg chg="add del mod">
          <ac:chgData name="up201608444@ms.uporto.pt" userId="27e17b89-6372-4d26-8a3a-b5028161c752" providerId="ADAL" clId="{3D54F072-4C68-448E-8038-0265F1773ADF}" dt="2020-12-28T17:23:27.280" v="724" actId="478"/>
          <ac:picMkLst>
            <pc:docMk/>
            <pc:sldMk cId="3704708647" sldId="260"/>
            <ac:picMk id="111" creationId="{6FA9941B-507F-4C42-A50E-F1C2DA912B90}"/>
          </ac:picMkLst>
        </pc:picChg>
        <pc:picChg chg="add mod ord">
          <ac:chgData name="up201608444@ms.uporto.pt" userId="27e17b89-6372-4d26-8a3a-b5028161c752" providerId="ADAL" clId="{3D54F072-4C68-448E-8038-0265F1773ADF}" dt="2020-12-28T17:53:45.542" v="1316" actId="167"/>
          <ac:picMkLst>
            <pc:docMk/>
            <pc:sldMk cId="3704708647" sldId="260"/>
            <ac:picMk id="112" creationId="{C4923D4C-B870-41CC-90E0-31A5F131C03C}"/>
          </ac:picMkLst>
        </pc:picChg>
      </pc:sldChg>
      <pc:sldChg chg="addSp delSp modSp new mod">
        <pc:chgData name="up201608444@ms.uporto.pt" userId="27e17b89-6372-4d26-8a3a-b5028161c752" providerId="ADAL" clId="{3D54F072-4C68-448E-8038-0265F1773ADF}" dt="2020-12-28T17:33:30.834" v="946" actId="478"/>
        <pc:sldMkLst>
          <pc:docMk/>
          <pc:sldMk cId="2258478029" sldId="261"/>
        </pc:sldMkLst>
        <pc:spChg chg="del">
          <ac:chgData name="up201608444@ms.uporto.pt" userId="27e17b89-6372-4d26-8a3a-b5028161c752" providerId="ADAL" clId="{3D54F072-4C68-448E-8038-0265F1773ADF}" dt="2020-12-28T17:25:46.107" v="849" actId="478"/>
          <ac:spMkLst>
            <pc:docMk/>
            <pc:sldMk cId="2258478029" sldId="261"/>
            <ac:spMk id="2" creationId="{C2908F4E-6AB5-4D74-AD78-E32473E28813}"/>
          </ac:spMkLst>
        </pc:spChg>
        <pc:spChg chg="del">
          <ac:chgData name="up201608444@ms.uporto.pt" userId="27e17b89-6372-4d26-8a3a-b5028161c752" providerId="ADAL" clId="{3D54F072-4C68-448E-8038-0265F1773ADF}" dt="2020-12-28T17:25:46.107" v="849" actId="478"/>
          <ac:spMkLst>
            <pc:docMk/>
            <pc:sldMk cId="2258478029" sldId="261"/>
            <ac:spMk id="3" creationId="{C0486D48-46DE-4AAF-A306-7DDABBBDDB65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5" creationId="{39173681-4E1A-47CB-9453-06FCBE5B8DA6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6" creationId="{8604D17A-3E0B-4C40-97EB-F389F93AD3FB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7" creationId="{DD43BEC2-3A0A-4491-9D59-A6D270E899BD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8" creationId="{EB116CDA-F34C-4018-B1FD-CD2882EC19CB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9" creationId="{D694E17E-AD4D-4F2C-90A9-3566F6926AA0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10" creationId="{B0292A78-198B-472C-9A4E-B72B66CA4205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11" creationId="{33B7BD57-20FA-4555-B2DE-3365540A320A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12" creationId="{E8754124-7A84-4AAD-B6BC-9E3DF2DF0E3D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13" creationId="{959BFA43-652A-4DBA-B144-10CB1ABA2423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14" creationId="{0F5EBA21-B0FB-4CD1-8EE9-66DFAC11C653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15" creationId="{1DF33532-7498-426C-A0F6-95932A7FB1C3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16" creationId="{0BC45A52-5628-4A35-A652-87290D0ACF87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17" creationId="{A48FEEE9-09C7-4301-87BE-701E5AAF4346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18" creationId="{AC72FC6E-433E-475C-8AF4-663C535C728D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19" creationId="{A27BF843-A32A-42E4-BB69-DB544A314F9D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20" creationId="{0A1EBDFF-C184-4EDC-8984-F5ABE507FB5A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21" creationId="{76C8E07D-090B-45FA-9EE4-86D3B1DEBDA3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22" creationId="{B3C73EE3-32FF-4AE4-9098-01B9392D55CE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23" creationId="{664400E9-62AC-4B0F-975F-B022F99A94A0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24" creationId="{37977835-D5FE-4453-A424-D1CF277959F6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25" creationId="{EB858CBE-9479-4384-8759-6BD9747C1DFD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26" creationId="{E0FF03A0-4C79-4606-8244-42F2E5C57AC9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27" creationId="{6C388915-4CAF-4503-800A-F3B84539DAA5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28" creationId="{79A9B6D3-CCB7-4218-9FDD-5C8ADB744DC1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29" creationId="{F3F9A7BC-B0B7-44A2-A9B3-CFC876397307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30" creationId="{1A243E90-BDA0-4E5B-9C5A-2C9DFB820D29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31" creationId="{FC4ADA15-CC7B-4EB9-88A6-96B2B5614E6C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32" creationId="{817C66E1-CCE3-451E-9B49-696EA7E06BBC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33" creationId="{7890A13B-CBF3-4CBF-9F88-FFD9B81C6A61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34" creationId="{A964C8E8-5C9E-4A5F-9620-D97E5F55CA01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35" creationId="{92F73899-0C85-4FD4-8033-FD7E551A860A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36" creationId="{66C3B1C0-4B2F-476C-899D-DDD7F0019EC0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37" creationId="{50F4033A-E30C-43FD-A5ED-53615284DE8A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38" creationId="{AF24EE67-593F-4BAB-A004-D2CF6ED1074E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39" creationId="{03439F31-CB35-4062-96D5-06B5478DC360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40" creationId="{1C3CE06D-E9FD-451A-BCFF-4AD004F080EA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41" creationId="{465311C2-8EAC-4C96-B0BF-79BD50E95CA5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42" creationId="{4579390B-514D-4682-9F2E-289ED9908699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43" creationId="{4D637F06-12DF-4F6B-AFBD-153777B23DFF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44" creationId="{311D63F3-2DB8-4E90-91D7-B87736022EA8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45" creationId="{B2BC7F2F-3F11-4029-9AEF-D2CC7AA38999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46" creationId="{094FB724-CA18-42CF-8307-E3B4FD8EBA2B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47" creationId="{4CD13A5F-C853-4C9B-A415-36E743E0B0BC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48" creationId="{6EFBA8BC-AB82-4BE9-976B-C7CA98EE8562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49" creationId="{D533EF6F-639B-452B-9AAF-B32DCCD5C847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50" creationId="{0AE7BF0F-E4E8-42FE-BF43-5F386F06A5BB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51" creationId="{3FDA74C2-97EC-49FC-A1B6-C7A20C59F6EE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52" creationId="{4E9D5F3A-DEF4-4B13-B5D1-CF8FD49C2B0F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53" creationId="{03392AC5-D7FC-4C4F-9D5A-8F3891576655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54" creationId="{1FAC33AC-CB71-4491-9E6F-3DFD899401B4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55" creationId="{FCD9D8B3-918D-4E47-8B05-FDE773723EBD}"/>
          </ac:spMkLst>
        </pc:spChg>
        <pc:spChg chg="add mod">
          <ac:chgData name="up201608444@ms.uporto.pt" userId="27e17b89-6372-4d26-8a3a-b5028161c752" providerId="ADAL" clId="{3D54F072-4C68-448E-8038-0265F1773ADF}" dt="2020-12-28T17:32:54.553" v="937" actId="1076"/>
          <ac:spMkLst>
            <pc:docMk/>
            <pc:sldMk cId="2258478029" sldId="261"/>
            <ac:spMk id="56" creationId="{925ED293-013F-41D0-9CB9-E990BEE80E55}"/>
          </ac:spMkLst>
        </pc:spChg>
        <pc:spChg chg="add mod">
          <ac:chgData name="up201608444@ms.uporto.pt" userId="27e17b89-6372-4d26-8a3a-b5028161c752" providerId="ADAL" clId="{3D54F072-4C68-448E-8038-0265F1773ADF}" dt="2020-12-28T17:33:18.992" v="941" actId="1076"/>
          <ac:spMkLst>
            <pc:docMk/>
            <pc:sldMk cId="2258478029" sldId="261"/>
            <ac:spMk id="59" creationId="{6522EAD0-D24B-429A-88D8-64DA338FDD77}"/>
          </ac:spMkLst>
        </pc:spChg>
        <pc:spChg chg="add del mod">
          <ac:chgData name="up201608444@ms.uporto.pt" userId="27e17b89-6372-4d26-8a3a-b5028161c752" providerId="ADAL" clId="{3D54F072-4C68-448E-8038-0265F1773ADF}" dt="2020-12-28T17:33:30.834" v="946" actId="478"/>
          <ac:spMkLst>
            <pc:docMk/>
            <pc:sldMk cId="2258478029" sldId="261"/>
            <ac:spMk id="62" creationId="{F73D6633-0F27-47B1-9A05-1D31FE76AF84}"/>
          </ac:spMkLst>
        </pc:spChg>
        <pc:spChg chg="add del mod">
          <ac:chgData name="up201608444@ms.uporto.pt" userId="27e17b89-6372-4d26-8a3a-b5028161c752" providerId="ADAL" clId="{3D54F072-4C68-448E-8038-0265F1773ADF}" dt="2020-12-28T17:33:30.834" v="946" actId="478"/>
          <ac:spMkLst>
            <pc:docMk/>
            <pc:sldMk cId="2258478029" sldId="261"/>
            <ac:spMk id="65" creationId="{57B57DD3-6511-414A-8879-1065DAB1DBCC}"/>
          </ac:spMkLst>
        </pc:spChg>
        <pc:spChg chg="add del mod">
          <ac:chgData name="up201608444@ms.uporto.pt" userId="27e17b89-6372-4d26-8a3a-b5028161c752" providerId="ADAL" clId="{3D54F072-4C68-448E-8038-0265F1773ADF}" dt="2020-12-28T17:33:30.834" v="946" actId="478"/>
          <ac:spMkLst>
            <pc:docMk/>
            <pc:sldMk cId="2258478029" sldId="261"/>
            <ac:spMk id="66" creationId="{7B24202F-EC79-459D-8F3E-6D80D3C50C15}"/>
          </ac:spMkLst>
        </pc:spChg>
        <pc:grpChg chg="add mod">
          <ac:chgData name="up201608444@ms.uporto.pt" userId="27e17b89-6372-4d26-8a3a-b5028161c752" providerId="ADAL" clId="{3D54F072-4C68-448E-8038-0265F1773ADF}" dt="2020-12-28T17:32:52.015" v="936" actId="1076"/>
          <ac:grpSpMkLst>
            <pc:docMk/>
            <pc:sldMk cId="2258478029" sldId="261"/>
            <ac:grpSpMk id="4" creationId="{682EB0CD-2F2F-448A-8D52-2E9FAF70D267}"/>
          </ac:grpSpMkLst>
        </pc:grpChg>
        <pc:picChg chg="add del mod">
          <ac:chgData name="up201608444@ms.uporto.pt" userId="27e17b89-6372-4d26-8a3a-b5028161c752" providerId="ADAL" clId="{3D54F072-4C68-448E-8038-0265F1773ADF}" dt="2020-12-28T17:28:13.659" v="883" actId="478"/>
          <ac:picMkLst>
            <pc:docMk/>
            <pc:sldMk cId="2258478029" sldId="261"/>
            <ac:picMk id="58" creationId="{122DD958-92BC-4444-857E-0E68DE64BA1D}"/>
          </ac:picMkLst>
        </pc:picChg>
        <pc:picChg chg="add mod">
          <ac:chgData name="up201608444@ms.uporto.pt" userId="27e17b89-6372-4d26-8a3a-b5028161c752" providerId="ADAL" clId="{3D54F072-4C68-448E-8038-0265F1773ADF}" dt="2020-12-28T17:33:08.435" v="939" actId="1076"/>
          <ac:picMkLst>
            <pc:docMk/>
            <pc:sldMk cId="2258478029" sldId="261"/>
            <ac:picMk id="61" creationId="{495A7F1F-AFF2-4DBE-8E51-DC831F45B9B6}"/>
          </ac:picMkLst>
        </pc:picChg>
        <pc:picChg chg="add del mod">
          <ac:chgData name="up201608444@ms.uporto.pt" userId="27e17b89-6372-4d26-8a3a-b5028161c752" providerId="ADAL" clId="{3D54F072-4C68-448E-8038-0265F1773ADF}" dt="2020-12-28T17:33:30.834" v="946" actId="478"/>
          <ac:picMkLst>
            <pc:docMk/>
            <pc:sldMk cId="2258478029" sldId="261"/>
            <ac:picMk id="63" creationId="{C7DEBEC6-4022-4AB0-B586-5213D906895F}"/>
          </ac:picMkLst>
        </pc:picChg>
        <pc:picChg chg="add del mod ord">
          <ac:chgData name="up201608444@ms.uporto.pt" userId="27e17b89-6372-4d26-8a3a-b5028161c752" providerId="ADAL" clId="{3D54F072-4C68-448E-8038-0265F1773ADF}" dt="2020-12-28T17:33:30.834" v="946" actId="478"/>
          <ac:picMkLst>
            <pc:docMk/>
            <pc:sldMk cId="2258478029" sldId="261"/>
            <ac:picMk id="64" creationId="{B5F1E837-2D2D-4006-B95F-28186D2A952E}"/>
          </ac:picMkLst>
        </pc:picChg>
        <pc:cxnChg chg="add del mod">
          <ac:chgData name="up201608444@ms.uporto.pt" userId="27e17b89-6372-4d26-8a3a-b5028161c752" providerId="ADAL" clId="{3D54F072-4C68-448E-8038-0265F1773ADF}" dt="2020-12-28T17:32:19.264" v="928" actId="21"/>
          <ac:cxnSpMkLst>
            <pc:docMk/>
            <pc:sldMk cId="2258478029" sldId="261"/>
            <ac:cxnSpMk id="68" creationId="{D32AE851-187C-43D9-A5DC-38AD184EF456}"/>
          </ac:cxnSpMkLst>
        </pc:cxnChg>
        <pc:cxnChg chg="add del mod">
          <ac:chgData name="up201608444@ms.uporto.pt" userId="27e17b89-6372-4d26-8a3a-b5028161c752" providerId="ADAL" clId="{3D54F072-4C68-448E-8038-0265F1773ADF}" dt="2020-12-28T17:33:30.834" v="946" actId="478"/>
          <ac:cxnSpMkLst>
            <pc:docMk/>
            <pc:sldMk cId="2258478029" sldId="261"/>
            <ac:cxnSpMk id="69" creationId="{FAE7D13F-B19D-43FE-A1D8-4F90BD1942DD}"/>
          </ac:cxnSpMkLst>
        </pc:cxnChg>
        <pc:cxnChg chg="add del mod">
          <ac:chgData name="up201608444@ms.uporto.pt" userId="27e17b89-6372-4d26-8a3a-b5028161c752" providerId="ADAL" clId="{3D54F072-4C68-448E-8038-0265F1773ADF}" dt="2020-12-28T17:33:30.834" v="946" actId="478"/>
          <ac:cxnSpMkLst>
            <pc:docMk/>
            <pc:sldMk cId="2258478029" sldId="261"/>
            <ac:cxnSpMk id="70" creationId="{8AA729F3-D36E-4B9A-A33F-9D7367CF0BC0}"/>
          </ac:cxnSpMkLst>
        </pc:cxnChg>
      </pc:sldChg>
      <pc:sldChg chg="addSp delSp modSp new mod">
        <pc:chgData name="up201608444@ms.uporto.pt" userId="27e17b89-6372-4d26-8a3a-b5028161c752" providerId="ADAL" clId="{3D54F072-4C68-448E-8038-0265F1773ADF}" dt="2020-12-28T17:54:34.410" v="1371" actId="478"/>
        <pc:sldMkLst>
          <pc:docMk/>
          <pc:sldMk cId="1982615981" sldId="262"/>
        </pc:sldMkLst>
        <pc:spChg chg="del">
          <ac:chgData name="up201608444@ms.uporto.pt" userId="27e17b89-6372-4d26-8a3a-b5028161c752" providerId="ADAL" clId="{3D54F072-4C68-448E-8038-0265F1773ADF}" dt="2020-12-28T17:33:24.384" v="944" actId="478"/>
          <ac:spMkLst>
            <pc:docMk/>
            <pc:sldMk cId="1982615981" sldId="262"/>
            <ac:spMk id="2" creationId="{2DD7E268-2AD7-4E7E-A747-2AD17DD808D3}"/>
          </ac:spMkLst>
        </pc:spChg>
        <pc:spChg chg="del">
          <ac:chgData name="up201608444@ms.uporto.pt" userId="27e17b89-6372-4d26-8a3a-b5028161c752" providerId="ADAL" clId="{3D54F072-4C68-448E-8038-0265F1773ADF}" dt="2020-12-28T17:33:23.426" v="943" actId="478"/>
          <ac:spMkLst>
            <pc:docMk/>
            <pc:sldMk cId="1982615981" sldId="262"/>
            <ac:spMk id="3" creationId="{BD3F5E7E-214E-4C95-862D-7D93544966BD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5" creationId="{647A7E3F-329D-4F48-AE47-304BD8CF18F5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6" creationId="{654FA50D-8C54-413A-8798-3A990BFDA05E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7" creationId="{DA443ED3-2992-46D0-86BC-34CF72067ECF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8" creationId="{97FCB0FE-40B7-482B-9B93-29B26628B84E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9" creationId="{42C7BB00-1025-4A11-A954-0C11E9EAE175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10" creationId="{0E70C55B-A7BC-4CD6-876F-14A1526325DD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11" creationId="{86F77E7A-53E5-4B49-B530-245CC13BF1D7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12" creationId="{931FCE55-BDF5-48C9-ADEE-F7359B39371D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13" creationId="{2E418261-1FC5-44D6-8F5C-37B85C7F21BF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14" creationId="{9A2510F9-94ED-43BA-B5E0-C35F3C8253A6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15" creationId="{DE923105-389A-4228-BB5F-8EF5B1CC624E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16" creationId="{207BBA4A-3AB2-44DD-A98E-A78BD16EBB6D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17" creationId="{07B80525-55D7-48F7-A18E-471AB362109E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18" creationId="{9FCFA566-47C5-42A1-B656-79FAF54CFBD2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19" creationId="{CE79CB56-A8D1-4B69-B5F7-275BD7CC032F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20" creationId="{7E201F03-228E-4F68-B1BE-48B8926CF11D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21" creationId="{29B150DE-07A2-46BB-90DB-3760E2D0EAC1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22" creationId="{AD1BC635-89FF-4BCD-A702-5EF087533DA7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23" creationId="{1820EF71-D403-4A3B-96F4-1F567EAB896C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24" creationId="{BCA63B8D-EEF1-403B-BDEB-7AEE96C49C3B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25" creationId="{562133FA-C84D-4709-A781-66C594DB748A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26" creationId="{55AE2E04-0E7F-4BD6-984A-F0CEBDA7EDA5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27" creationId="{00960F1C-1A86-4BF8-B448-AC8FD527EA56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28" creationId="{5ECB3E76-0DCB-4B49-B4AF-E93D852669ED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29" creationId="{1F42197D-E9EA-4E27-82E1-E0ACE8C8C011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30" creationId="{6F4FE3A7-C0E3-4003-A684-8058DACA8A3F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31" creationId="{C1B65414-BC5B-4BCE-88DB-117AFB9C20CB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32" creationId="{74DC69A2-4DA3-4507-A05F-8CAFDA729A41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33" creationId="{5C284434-89D3-4124-889B-6608C0ED0923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34" creationId="{70A8E2E1-9B91-4F65-A8D0-68470FD141F3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35" creationId="{9761B386-D2B3-4EF1-B713-92A2710127F2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36" creationId="{ECE3E7AA-7B91-4857-A666-DAD2C9DE652E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37" creationId="{BA86BEF7-D0F1-46C5-83A8-CC03594E43FF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38" creationId="{CC59908F-FD1C-4466-8788-44D1125AD8AD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39" creationId="{73BCE788-B296-4632-82F6-9224E48F2A86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40" creationId="{E67B578A-F239-4CBD-A770-90400BE45C31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41" creationId="{085C64EC-A30A-4D42-9FE1-ECC680B42B16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42" creationId="{9BFF3394-CC04-420A-ABB2-957E8AA399F8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43" creationId="{FAF903B4-F80A-4FF4-894F-64DA8CF78BB2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44" creationId="{AB012558-7391-4117-A59F-9B6612B5B69A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45" creationId="{FBA5D618-E6FD-4598-8CF7-17B7A4BBBEC2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46" creationId="{72339891-AA89-49F1-A4E7-280EECF3BB4C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47" creationId="{EA2E2FCE-5A59-49A0-B3F1-E2A7E444997C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48" creationId="{F8CC866D-1D2E-4DB3-8CFB-488CE2A9E720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49" creationId="{347F3E6A-0AA3-4833-843B-580B54CB846B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50" creationId="{0B6E2F66-A443-4EFE-A1BC-DD70577EF990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51" creationId="{15E01A78-D9C2-4933-A0FC-D08E856D2638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52" creationId="{24BD3D53-C092-4643-B371-209278DBAA46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53" creationId="{C271ADDA-C8FE-4EBD-A9D8-EE013D18F81F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54" creationId="{5BD9FF65-E636-4420-9F24-0ED7CA042E46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55" creationId="{CBA58B6A-4127-46FE-9409-AC9E8F44E3EA}"/>
          </ac:spMkLst>
        </pc:spChg>
        <pc:spChg chg="add 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56" creationId="{0D92AC63-72A8-441A-9466-DFB8B3ECC237}"/>
          </ac:spMkLst>
        </pc:spChg>
        <pc:spChg chg="add mod">
          <ac:chgData name="up201608444@ms.uporto.pt" userId="27e17b89-6372-4d26-8a3a-b5028161c752" providerId="ADAL" clId="{3D54F072-4C68-448E-8038-0265F1773ADF}" dt="2020-12-28T17:47:15.862" v="1203" actId="114"/>
          <ac:spMkLst>
            <pc:docMk/>
            <pc:sldMk cId="1982615981" sldId="262"/>
            <ac:spMk id="57" creationId="{DF160B66-206A-4A0E-8CE6-C4A047C28682}"/>
          </ac:spMkLst>
        </pc:spChg>
        <pc:spChg chg="add mod ord">
          <ac:chgData name="up201608444@ms.uporto.pt" userId="27e17b89-6372-4d26-8a3a-b5028161c752" providerId="ADAL" clId="{3D54F072-4C68-448E-8038-0265F1773ADF}" dt="2020-12-28T17:44:30.667" v="1181" actId="14100"/>
          <ac:spMkLst>
            <pc:docMk/>
            <pc:sldMk cId="1982615981" sldId="262"/>
            <ac:spMk id="59" creationId="{FE09D250-5FD3-4081-8E8E-4BDEB9AB361E}"/>
          </ac:spMkLst>
        </pc:spChg>
        <pc:spChg chg="mod">
          <ac:chgData name="up201608444@ms.uporto.pt" userId="27e17b89-6372-4d26-8a3a-b5028161c752" providerId="ADAL" clId="{3D54F072-4C68-448E-8038-0265F1773ADF}" dt="2020-12-28T17:39:57.902" v="1056"/>
          <ac:spMkLst>
            <pc:docMk/>
            <pc:sldMk cId="1982615981" sldId="262"/>
            <ac:spMk id="61" creationId="{FF1FF26F-94B1-4919-8437-2F41A2E07C78}"/>
          </ac:spMkLst>
        </pc:spChg>
        <pc:spChg chg="mod">
          <ac:chgData name="up201608444@ms.uporto.pt" userId="27e17b89-6372-4d26-8a3a-b5028161c752" providerId="ADAL" clId="{3D54F072-4C68-448E-8038-0265F1773ADF}" dt="2020-12-28T17:39:57.902" v="1056"/>
          <ac:spMkLst>
            <pc:docMk/>
            <pc:sldMk cId="1982615981" sldId="262"/>
            <ac:spMk id="62" creationId="{E9D93A2D-EA9F-4A83-B2CB-E0E9ED5B877A}"/>
          </ac:spMkLst>
        </pc:spChg>
        <pc:spChg chg="mod">
          <ac:chgData name="up201608444@ms.uporto.pt" userId="27e17b89-6372-4d26-8a3a-b5028161c752" providerId="ADAL" clId="{3D54F072-4C68-448E-8038-0265F1773ADF}" dt="2020-12-28T17:47:57.703" v="1218" actId="13822"/>
          <ac:spMkLst>
            <pc:docMk/>
            <pc:sldMk cId="1982615981" sldId="262"/>
            <ac:spMk id="67" creationId="{0E91F544-C629-4B74-8190-6E9B69C71AFC}"/>
          </ac:spMkLst>
        </pc:spChg>
        <pc:spChg chg="mod">
          <ac:chgData name="up201608444@ms.uporto.pt" userId="27e17b89-6372-4d26-8a3a-b5028161c752" providerId="ADAL" clId="{3D54F072-4C68-448E-8038-0265F1773ADF}" dt="2020-12-28T17:47:57.703" v="1218" actId="13822"/>
          <ac:spMkLst>
            <pc:docMk/>
            <pc:sldMk cId="1982615981" sldId="262"/>
            <ac:spMk id="68" creationId="{B799577E-1B3D-40D1-97A5-A08E6F736E36}"/>
          </ac:spMkLst>
        </pc:spChg>
        <pc:spChg chg="mod">
          <ac:chgData name="up201608444@ms.uporto.pt" userId="27e17b89-6372-4d26-8a3a-b5028161c752" providerId="ADAL" clId="{3D54F072-4C68-448E-8038-0265F1773ADF}" dt="2020-12-28T17:47:59.998" v="1219" actId="13822"/>
          <ac:spMkLst>
            <pc:docMk/>
            <pc:sldMk cId="1982615981" sldId="262"/>
            <ac:spMk id="72" creationId="{8BF87A56-E1ED-4CD7-837C-71989D200CE2}"/>
          </ac:spMkLst>
        </pc:spChg>
        <pc:spChg chg="mod">
          <ac:chgData name="up201608444@ms.uporto.pt" userId="27e17b89-6372-4d26-8a3a-b5028161c752" providerId="ADAL" clId="{3D54F072-4C68-448E-8038-0265F1773ADF}" dt="2020-12-28T17:47:59.998" v="1219" actId="13822"/>
          <ac:spMkLst>
            <pc:docMk/>
            <pc:sldMk cId="1982615981" sldId="262"/>
            <ac:spMk id="73" creationId="{66ADC70F-91F3-4B94-B40A-DDA6E4A90FB9}"/>
          </ac:spMkLst>
        </pc:spChg>
        <pc:spChg chg="add del mod">
          <ac:chgData name="up201608444@ms.uporto.pt" userId="27e17b89-6372-4d26-8a3a-b5028161c752" providerId="ADAL" clId="{3D54F072-4C68-448E-8038-0265F1773ADF}" dt="2020-12-28T17:54:34.410" v="1371" actId="478"/>
          <ac:spMkLst>
            <pc:docMk/>
            <pc:sldMk cId="1982615981" sldId="262"/>
            <ac:spMk id="75" creationId="{3BA52AB6-C975-46F0-968C-2D5CDC2AAAF3}"/>
          </ac:spMkLst>
        </pc:spChg>
        <pc:spChg chg="add del mod">
          <ac:chgData name="up201608444@ms.uporto.pt" userId="27e17b89-6372-4d26-8a3a-b5028161c752" providerId="ADAL" clId="{3D54F072-4C68-448E-8038-0265F1773ADF}" dt="2020-12-28T17:54:34.410" v="1371" actId="478"/>
          <ac:spMkLst>
            <pc:docMk/>
            <pc:sldMk cId="1982615981" sldId="262"/>
            <ac:spMk id="76" creationId="{5F12E014-FD23-4D0F-9747-625F466F1D67}"/>
          </ac:spMkLst>
        </pc:spChg>
        <pc:spChg chg="add del mod">
          <ac:chgData name="up201608444@ms.uporto.pt" userId="27e17b89-6372-4d26-8a3a-b5028161c752" providerId="ADAL" clId="{3D54F072-4C68-448E-8038-0265F1773ADF}" dt="2020-12-28T17:54:34.410" v="1371" actId="478"/>
          <ac:spMkLst>
            <pc:docMk/>
            <pc:sldMk cId="1982615981" sldId="262"/>
            <ac:spMk id="77" creationId="{FDF4B518-9B70-4A87-BB60-2BCBDDA7219E}"/>
          </ac:spMkLst>
        </pc:spChg>
        <pc:spChg chg="add del mod">
          <ac:chgData name="up201608444@ms.uporto.pt" userId="27e17b89-6372-4d26-8a3a-b5028161c752" providerId="ADAL" clId="{3D54F072-4C68-448E-8038-0265F1773ADF}" dt="2020-12-28T17:54:34.410" v="1371" actId="478"/>
          <ac:spMkLst>
            <pc:docMk/>
            <pc:sldMk cId="1982615981" sldId="262"/>
            <ac:spMk id="94" creationId="{BA62549B-D7FA-46ED-A86D-5C97D14D6EF9}"/>
          </ac:spMkLst>
        </pc:spChg>
        <pc:spChg chg="add del mod ord">
          <ac:chgData name="up201608444@ms.uporto.pt" userId="27e17b89-6372-4d26-8a3a-b5028161c752" providerId="ADAL" clId="{3D54F072-4C68-448E-8038-0265F1773ADF}" dt="2020-12-28T17:54:34.410" v="1371" actId="478"/>
          <ac:spMkLst>
            <pc:docMk/>
            <pc:sldMk cId="1982615981" sldId="262"/>
            <ac:spMk id="95" creationId="{7514FA42-7726-4309-B1F1-55FB2F4C4052}"/>
          </ac:spMkLst>
        </pc:spChg>
        <pc:spChg chg="add mod">
          <ac:chgData name="up201608444@ms.uporto.pt" userId="27e17b89-6372-4d26-8a3a-b5028161c752" providerId="ADAL" clId="{3D54F072-4C68-448E-8038-0265F1773ADF}" dt="2020-12-28T17:51:40.380" v="1247" actId="1036"/>
          <ac:spMkLst>
            <pc:docMk/>
            <pc:sldMk cId="1982615981" sldId="262"/>
            <ac:spMk id="96" creationId="{99D2BBE6-2BC1-482A-9A18-7F5D712400F2}"/>
          </ac:spMkLst>
        </pc:spChg>
        <pc:grpChg chg="add mod">
          <ac:chgData name="up201608444@ms.uporto.pt" userId="27e17b89-6372-4d26-8a3a-b5028161c752" providerId="ADAL" clId="{3D54F072-4C68-448E-8038-0265F1773ADF}" dt="2020-12-28T17:33:49.981" v="953"/>
          <ac:grpSpMkLst>
            <pc:docMk/>
            <pc:sldMk cId="1982615981" sldId="262"/>
            <ac:grpSpMk id="4" creationId="{50BC663B-988B-42FC-8E92-FAC87632F54E}"/>
          </ac:grpSpMkLst>
        </pc:grpChg>
        <pc:grpChg chg="add del mod">
          <ac:chgData name="up201608444@ms.uporto.pt" userId="27e17b89-6372-4d26-8a3a-b5028161c752" providerId="ADAL" clId="{3D54F072-4C68-448E-8038-0265F1773ADF}" dt="2020-12-28T17:54:34.410" v="1371" actId="478"/>
          <ac:grpSpMkLst>
            <pc:docMk/>
            <pc:sldMk cId="1982615981" sldId="262"/>
            <ac:grpSpMk id="60" creationId="{4E274A75-089F-4FE1-9D3F-26F5AA8118AA}"/>
          </ac:grpSpMkLst>
        </pc:grpChg>
        <pc:grpChg chg="add del mod">
          <ac:chgData name="up201608444@ms.uporto.pt" userId="27e17b89-6372-4d26-8a3a-b5028161c752" providerId="ADAL" clId="{3D54F072-4C68-448E-8038-0265F1773ADF}" dt="2020-12-28T17:54:34.410" v="1371" actId="478"/>
          <ac:grpSpMkLst>
            <pc:docMk/>
            <pc:sldMk cId="1982615981" sldId="262"/>
            <ac:grpSpMk id="66" creationId="{AC19EE41-E3A7-4883-987C-B8C269EF71BE}"/>
          </ac:grpSpMkLst>
        </pc:grpChg>
        <pc:grpChg chg="add del mod">
          <ac:chgData name="up201608444@ms.uporto.pt" userId="27e17b89-6372-4d26-8a3a-b5028161c752" providerId="ADAL" clId="{3D54F072-4C68-448E-8038-0265F1773ADF}" dt="2020-12-28T17:54:34.410" v="1371" actId="478"/>
          <ac:grpSpMkLst>
            <pc:docMk/>
            <pc:sldMk cId="1982615981" sldId="262"/>
            <ac:grpSpMk id="71" creationId="{ED7C0C8E-FBF7-4E7A-93E1-6E97A42C0201}"/>
          </ac:grpSpMkLst>
        </pc:grpChg>
        <pc:grpChg chg="add del mod">
          <ac:chgData name="up201608444@ms.uporto.pt" userId="27e17b89-6372-4d26-8a3a-b5028161c752" providerId="ADAL" clId="{3D54F072-4C68-448E-8038-0265F1773ADF}" dt="2020-12-28T17:54:34.410" v="1371" actId="478"/>
          <ac:grpSpMkLst>
            <pc:docMk/>
            <pc:sldMk cId="1982615981" sldId="262"/>
            <ac:grpSpMk id="78" creationId="{90848BC6-F5D0-4D4B-BD92-F259756F8922}"/>
          </ac:grpSpMkLst>
        </pc:grpChg>
        <pc:graphicFrameChg chg="add mod modGraphic">
          <ac:chgData name="up201608444@ms.uporto.pt" userId="27e17b89-6372-4d26-8a3a-b5028161c752" providerId="ADAL" clId="{3D54F072-4C68-448E-8038-0265F1773ADF}" dt="2020-12-28T17:39:12.426" v="1054" actId="12100"/>
          <ac:graphicFrameMkLst>
            <pc:docMk/>
            <pc:sldMk cId="1982615981" sldId="262"/>
            <ac:graphicFrameMk id="58" creationId="{12AE6E84-F946-4BAF-B7B1-D1CD18AEFF55}"/>
          </ac:graphicFrameMkLst>
        </pc:graphicFrameChg>
        <pc:picChg chg="mod">
          <ac:chgData name="up201608444@ms.uporto.pt" userId="27e17b89-6372-4d26-8a3a-b5028161c752" providerId="ADAL" clId="{3D54F072-4C68-448E-8038-0265F1773ADF}" dt="2020-12-28T17:44:35.272" v="1182"/>
          <ac:picMkLst>
            <pc:docMk/>
            <pc:sldMk cId="1982615981" sldId="262"/>
            <ac:picMk id="79" creationId="{996BFF2B-E300-4CBE-A41A-D90A6036669B}"/>
          </ac:picMkLst>
        </pc:picChg>
        <pc:picChg chg="mod">
          <ac:chgData name="up201608444@ms.uporto.pt" userId="27e17b89-6372-4d26-8a3a-b5028161c752" providerId="ADAL" clId="{3D54F072-4C68-448E-8038-0265F1773ADF}" dt="2020-12-28T17:44:35.272" v="1182"/>
          <ac:picMkLst>
            <pc:docMk/>
            <pc:sldMk cId="1982615981" sldId="262"/>
            <ac:picMk id="80" creationId="{2C3448D8-B064-4EAB-A447-C9E69EF1D954}"/>
          </ac:picMkLst>
        </pc:picChg>
        <pc:cxnChg chg="add del mod">
          <ac:chgData name="up201608444@ms.uporto.pt" userId="27e17b89-6372-4d26-8a3a-b5028161c752" providerId="ADAL" clId="{3D54F072-4C68-448E-8038-0265F1773ADF}" dt="2020-12-28T17:54:34.410" v="1371" actId="478"/>
          <ac:cxnSpMkLst>
            <pc:docMk/>
            <pc:sldMk cId="1982615981" sldId="262"/>
            <ac:cxnSpMk id="64" creationId="{1D3731D9-44C7-496C-A316-CA56328DE2DF}"/>
          </ac:cxnSpMkLst>
        </pc:cxnChg>
        <pc:cxnChg chg="add del mod">
          <ac:chgData name="up201608444@ms.uporto.pt" userId="27e17b89-6372-4d26-8a3a-b5028161c752" providerId="ADAL" clId="{3D54F072-4C68-448E-8038-0265F1773ADF}" dt="2020-12-28T17:54:34.410" v="1371" actId="478"/>
          <ac:cxnSpMkLst>
            <pc:docMk/>
            <pc:sldMk cId="1982615981" sldId="262"/>
            <ac:cxnSpMk id="70" creationId="{E1717655-5FE2-444A-ABAF-CDEAF3ADE202}"/>
          </ac:cxnSpMkLst>
        </pc:cxnChg>
        <pc:cxnChg chg="add del mod">
          <ac:chgData name="up201608444@ms.uporto.pt" userId="27e17b89-6372-4d26-8a3a-b5028161c752" providerId="ADAL" clId="{3D54F072-4C68-448E-8038-0265F1773ADF}" dt="2020-12-28T17:54:34.410" v="1371" actId="478"/>
          <ac:cxnSpMkLst>
            <pc:docMk/>
            <pc:sldMk cId="1982615981" sldId="262"/>
            <ac:cxnSpMk id="82" creationId="{19B84580-CA76-49C7-B0CD-8BC45FCEC20D}"/>
          </ac:cxnSpMkLst>
        </pc:cxnChg>
        <pc:cxnChg chg="add del mod">
          <ac:chgData name="up201608444@ms.uporto.pt" userId="27e17b89-6372-4d26-8a3a-b5028161c752" providerId="ADAL" clId="{3D54F072-4C68-448E-8038-0265F1773ADF}" dt="2020-12-28T17:46:34.770" v="1189" actId="478"/>
          <ac:cxnSpMkLst>
            <pc:docMk/>
            <pc:sldMk cId="1982615981" sldId="262"/>
            <ac:cxnSpMk id="84" creationId="{FBC078C6-5F67-4E7F-B044-DB4CDF4FD20A}"/>
          </ac:cxnSpMkLst>
        </pc:cxnChg>
        <pc:cxnChg chg="add del mod">
          <ac:chgData name="up201608444@ms.uporto.pt" userId="27e17b89-6372-4d26-8a3a-b5028161c752" providerId="ADAL" clId="{3D54F072-4C68-448E-8038-0265F1773ADF}" dt="2020-12-28T17:54:34.410" v="1371" actId="478"/>
          <ac:cxnSpMkLst>
            <pc:docMk/>
            <pc:sldMk cId="1982615981" sldId="262"/>
            <ac:cxnSpMk id="85" creationId="{0B2F5FAA-1E14-405F-9F89-600E0CE203F1}"/>
          </ac:cxnSpMkLst>
        </pc:cxnChg>
        <pc:cxnChg chg="add del mod">
          <ac:chgData name="up201608444@ms.uporto.pt" userId="27e17b89-6372-4d26-8a3a-b5028161c752" providerId="ADAL" clId="{3D54F072-4C68-448E-8038-0265F1773ADF}" dt="2020-12-28T17:54:34.410" v="1371" actId="478"/>
          <ac:cxnSpMkLst>
            <pc:docMk/>
            <pc:sldMk cId="1982615981" sldId="262"/>
            <ac:cxnSpMk id="89" creationId="{D1D98844-D3C8-46B5-B4C2-BB9F4A71C3C9}"/>
          </ac:cxnSpMkLst>
        </pc:cxnChg>
        <pc:cxnChg chg="add del mod">
          <ac:chgData name="up201608444@ms.uporto.pt" userId="27e17b89-6372-4d26-8a3a-b5028161c752" providerId="ADAL" clId="{3D54F072-4C68-448E-8038-0265F1773ADF}" dt="2020-12-28T17:47:19.839" v="1205" actId="478"/>
          <ac:cxnSpMkLst>
            <pc:docMk/>
            <pc:sldMk cId="1982615981" sldId="262"/>
            <ac:cxnSpMk id="93" creationId="{86031C83-7FD9-41EB-810F-817BC20F3375}"/>
          </ac:cxnSpMkLst>
        </pc:cxnChg>
      </pc:sldChg>
      <pc:sldChg chg="delSp add mod">
        <pc:chgData name="up201608444@ms.uporto.pt" userId="27e17b89-6372-4d26-8a3a-b5028161c752" providerId="ADAL" clId="{3D54F072-4C68-448E-8038-0265F1773ADF}" dt="2020-12-28T17:33:41.749" v="952" actId="478"/>
        <pc:sldMkLst>
          <pc:docMk/>
          <pc:sldMk cId="4257716847" sldId="263"/>
        </pc:sldMkLst>
        <pc:spChg chg="del">
          <ac:chgData name="up201608444@ms.uporto.pt" userId="27e17b89-6372-4d26-8a3a-b5028161c752" providerId="ADAL" clId="{3D54F072-4C68-448E-8038-0265F1773ADF}" dt="2020-12-28T17:33:41.749" v="952" actId="478"/>
          <ac:spMkLst>
            <pc:docMk/>
            <pc:sldMk cId="4257716847" sldId="263"/>
            <ac:spMk id="65" creationId="{57B57DD3-6511-414A-8879-1065DAB1DBCC}"/>
          </ac:spMkLst>
        </pc:spChg>
        <pc:spChg chg="del">
          <ac:chgData name="up201608444@ms.uporto.pt" userId="27e17b89-6372-4d26-8a3a-b5028161c752" providerId="ADAL" clId="{3D54F072-4C68-448E-8038-0265F1773ADF}" dt="2020-12-28T17:33:38.176" v="950" actId="478"/>
          <ac:spMkLst>
            <pc:docMk/>
            <pc:sldMk cId="4257716847" sldId="263"/>
            <ac:spMk id="66" creationId="{7B24202F-EC79-459D-8F3E-6D80D3C50C15}"/>
          </ac:spMkLst>
        </pc:spChg>
        <pc:picChg chg="del">
          <ac:chgData name="up201608444@ms.uporto.pt" userId="27e17b89-6372-4d26-8a3a-b5028161c752" providerId="ADAL" clId="{3D54F072-4C68-448E-8038-0265F1773ADF}" dt="2020-12-28T17:33:39.011" v="951" actId="478"/>
          <ac:picMkLst>
            <pc:docMk/>
            <pc:sldMk cId="4257716847" sldId="263"/>
            <ac:picMk id="64" creationId="{B5F1E837-2D2D-4006-B95F-28186D2A952E}"/>
          </ac:picMkLst>
        </pc:picChg>
        <pc:cxnChg chg="del">
          <ac:chgData name="up201608444@ms.uporto.pt" userId="27e17b89-6372-4d26-8a3a-b5028161c752" providerId="ADAL" clId="{3D54F072-4C68-448E-8038-0265F1773ADF}" dt="2020-12-28T17:33:37.265" v="949" actId="478"/>
          <ac:cxnSpMkLst>
            <pc:docMk/>
            <pc:sldMk cId="4257716847" sldId="263"/>
            <ac:cxnSpMk id="69" creationId="{FAE7D13F-B19D-43FE-A1D8-4F90BD1942DD}"/>
          </ac:cxnSpMkLst>
        </pc:cxnChg>
        <pc:cxnChg chg="del">
          <ac:chgData name="up201608444@ms.uporto.pt" userId="27e17b89-6372-4d26-8a3a-b5028161c752" providerId="ADAL" clId="{3D54F072-4C68-448E-8038-0265F1773ADF}" dt="2020-12-28T17:33:36.318" v="948" actId="478"/>
          <ac:cxnSpMkLst>
            <pc:docMk/>
            <pc:sldMk cId="4257716847" sldId="263"/>
            <ac:cxnSpMk id="70" creationId="{8AA729F3-D36E-4B9A-A33F-9D7367CF0BC0}"/>
          </ac:cxnSpMkLst>
        </pc:cxnChg>
      </pc:sldChg>
      <pc:sldChg chg="add">
        <pc:chgData name="up201608444@ms.uporto.pt" userId="27e17b89-6372-4d26-8a3a-b5028161c752" providerId="ADAL" clId="{3D54F072-4C68-448E-8038-0265F1773ADF}" dt="2020-12-28T17:33:32.984" v="947" actId="22"/>
        <pc:sldMkLst>
          <pc:docMk/>
          <pc:sldMk cId="2719731220" sldId="264"/>
        </pc:sldMkLst>
      </pc:sldChg>
      <pc:sldChg chg="delSp add mod">
        <pc:chgData name="up201608444@ms.uporto.pt" userId="27e17b89-6372-4d26-8a3a-b5028161c752" providerId="ADAL" clId="{3D54F072-4C68-448E-8038-0265F1773ADF}" dt="2020-12-28T18:31:53.392" v="2028" actId="478"/>
        <pc:sldMkLst>
          <pc:docMk/>
          <pc:sldMk cId="553032662" sldId="265"/>
        </pc:sldMkLst>
        <pc:spChg chg="del">
          <ac:chgData name="up201608444@ms.uporto.pt" userId="27e17b89-6372-4d26-8a3a-b5028161c752" providerId="ADAL" clId="{3D54F072-4C68-448E-8038-0265F1773ADF}" dt="2020-12-28T18:31:53.392" v="2028" actId="478"/>
          <ac:spMkLst>
            <pc:docMk/>
            <pc:sldMk cId="553032662" sldId="265"/>
            <ac:spMk id="80" creationId="{7D53AA99-F574-43E0-A532-747D00B00CE1}"/>
          </ac:spMkLst>
        </pc:spChg>
      </pc:sldChg>
      <pc:sldChg chg="add del">
        <pc:chgData name="up201608444@ms.uporto.pt" userId="27e17b89-6372-4d26-8a3a-b5028161c752" providerId="ADAL" clId="{3D54F072-4C68-448E-8038-0265F1773ADF}" dt="2020-12-28T17:42:42.350" v="1147" actId="47"/>
        <pc:sldMkLst>
          <pc:docMk/>
          <pc:sldMk cId="2721926261" sldId="265"/>
        </pc:sldMkLst>
      </pc:sldChg>
      <pc:sldChg chg="addSp delSp modSp new del mod">
        <pc:chgData name="up201608444@ms.uporto.pt" userId="27e17b89-6372-4d26-8a3a-b5028161c752" providerId="ADAL" clId="{3D54F072-4C68-448E-8038-0265F1773ADF}" dt="2020-12-28T18:13:39.802" v="1575" actId="47"/>
        <pc:sldMkLst>
          <pc:docMk/>
          <pc:sldMk cId="2572094997" sldId="266"/>
        </pc:sldMkLst>
        <pc:spChg chg="del">
          <ac:chgData name="up201608444@ms.uporto.pt" userId="27e17b89-6372-4d26-8a3a-b5028161c752" providerId="ADAL" clId="{3D54F072-4C68-448E-8038-0265F1773ADF}" dt="2020-12-28T17:54:55.895" v="1374" actId="478"/>
          <ac:spMkLst>
            <pc:docMk/>
            <pc:sldMk cId="2572094997" sldId="266"/>
            <ac:spMk id="2" creationId="{945661ED-0F41-4727-B4B7-85E9DEFECFEC}"/>
          </ac:spMkLst>
        </pc:spChg>
        <pc:spChg chg="del">
          <ac:chgData name="up201608444@ms.uporto.pt" userId="27e17b89-6372-4d26-8a3a-b5028161c752" providerId="ADAL" clId="{3D54F072-4C68-448E-8038-0265F1773ADF}" dt="2020-12-28T17:54:54.389" v="1373" actId="478"/>
          <ac:spMkLst>
            <pc:docMk/>
            <pc:sldMk cId="2572094997" sldId="266"/>
            <ac:spMk id="3" creationId="{AFDFC581-BF77-4E69-98C5-C323CFEEBDF9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5" creationId="{6033A203-0DB7-4BE8-8B2C-F0B47EFF1E1E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6" creationId="{67098CA3-D257-48B0-B305-1D8447A6F70A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7" creationId="{84F8C740-F4C0-40F3-B16A-5585A6B56510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8" creationId="{F41A7A1E-E85A-4A37-9DFA-2DFF5CDA91A2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9" creationId="{41E53894-E9D6-4858-81DB-B0935CAA1F69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10" creationId="{2C4BE007-26E5-4E30-A57E-0A0600939ACC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11" creationId="{E1A74971-6C9D-4A6E-882B-34495B34976E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12" creationId="{2ABF691F-87D1-40A8-8389-F57E6758D5B2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13" creationId="{543311A6-49E0-41F6-88F9-7DF002332FF9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14" creationId="{CA716AA0-20E2-467D-88D9-BAEDA0B04690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15" creationId="{7B4ED41E-E426-4FD3-85D8-73ECEB6CD538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16" creationId="{2B2D71C2-8F16-4144-9FBB-EA599659D21C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17" creationId="{BAB21CF7-72D2-489C-A4C3-8D3FE13F076C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18" creationId="{10E868F2-1334-44A6-9EE4-9D4B360C7145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19" creationId="{C346B942-5119-491C-AD06-E223AC0E9E98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20" creationId="{2CF02EC3-8643-4809-B817-74699B20D377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21" creationId="{CD46D609-7B43-4A7B-A279-2996C4337FB1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22" creationId="{A7B98FB7-645B-4EBC-AE84-49D29BA0694C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23" creationId="{D281A299-95E2-4E2B-A925-D9C2EF0F7CBB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24" creationId="{80966499-8D09-49CB-84F1-0DE17AE5FFF5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25" creationId="{F46363ED-AF3C-4A71-8946-7F132444DA74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26" creationId="{1F31254F-7F15-4B18-AE7F-F125E50A2227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27" creationId="{1F8292AC-9C4D-4B87-9CB2-1D1E1B6861E3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28" creationId="{346D79AC-6FBF-4320-AD9F-A3C5EBB66638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29" creationId="{36B2D30D-142D-4FA9-AE20-D862D4A67C16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30" creationId="{988B6C92-D1D9-4DB3-95F5-A7D16100ADC9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31" creationId="{311CA424-B01F-46E0-A92D-3F8B74A2ED7C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32" creationId="{91FECFCC-54A0-4C8C-A7EB-021E742A7FD6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33" creationId="{514F3E65-8411-4A84-969A-79A6F05EE52B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34" creationId="{0B9CC3B2-F659-4465-9746-E07A342104D3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35" creationId="{E6368E5F-E544-448C-BDD5-65ADC912D023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36" creationId="{C799BD46-C622-41D2-9C10-D0AE2B31B8E6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37" creationId="{45076B09-657C-46B9-AA36-F2E195A44D74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38" creationId="{54726B02-8207-48BC-ACD9-605B63B54A10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39" creationId="{7D826BFA-DBE7-449B-AF34-122E69E4A8DA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40" creationId="{20DB4E57-A2B7-4FE0-8747-52EDCE1800FE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41" creationId="{DC1A172E-0691-4C75-B6F3-468D7D6AC241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42" creationId="{EC375A06-6635-405B-9AFB-C77C7666CFA7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43" creationId="{4FD64247-6A56-4173-8369-083616D9E8A3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44" creationId="{E00259AE-C873-45C1-B38C-D356A818A014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45" creationId="{29525F1D-22A4-4CBF-97F2-9BCE17A2E4AA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46" creationId="{647B214F-6765-4D1C-B593-A4E99BC3ACA1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47" creationId="{A8F3D186-DB74-4B7E-96B4-9079EFFD4727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48" creationId="{85D4A8C7-486D-4BBB-9540-A3D16116FCD5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49" creationId="{3D648FC0-6728-4985-B369-4D00DB30CA28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50" creationId="{9F9C364C-5186-4D0E-B7C3-6CDCC13660B9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51" creationId="{F86E5500-14D5-45B2-BC87-88B10173CF13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52" creationId="{D9C6606B-4EBE-4932-898E-D4B7C7001A30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53" creationId="{6EE6FF69-1EC4-4E34-B525-F34B90A974F9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54" creationId="{B7290A8F-6CCA-4406-846D-BF75A22BE39B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55" creationId="{A82EF743-173B-49FC-A4C0-68A5A467E46E}"/>
          </ac:spMkLst>
        </pc:spChg>
        <pc:spChg chg="add del mod">
          <ac:chgData name="up201608444@ms.uporto.pt" userId="27e17b89-6372-4d26-8a3a-b5028161c752" providerId="ADAL" clId="{3D54F072-4C68-448E-8038-0265F1773ADF}" dt="2020-12-28T18:07:16.532" v="1469" actId="478"/>
          <ac:spMkLst>
            <pc:docMk/>
            <pc:sldMk cId="2572094997" sldId="266"/>
            <ac:spMk id="56" creationId="{FA34CB68-0334-4C68-8986-AAA514D602E0}"/>
          </ac:spMkLst>
        </pc:spChg>
        <pc:grpChg chg="add del mod">
          <ac:chgData name="up201608444@ms.uporto.pt" userId="27e17b89-6372-4d26-8a3a-b5028161c752" providerId="ADAL" clId="{3D54F072-4C68-448E-8038-0265F1773ADF}" dt="2020-12-28T18:07:16.532" v="1469" actId="478"/>
          <ac:grpSpMkLst>
            <pc:docMk/>
            <pc:sldMk cId="2572094997" sldId="266"/>
            <ac:grpSpMk id="4" creationId="{7D9ED659-0089-4012-8206-49648A36D4C5}"/>
          </ac:grpSpMkLst>
        </pc:grpChg>
        <pc:picChg chg="add mod">
          <ac:chgData name="up201608444@ms.uporto.pt" userId="27e17b89-6372-4d26-8a3a-b5028161c752" providerId="ADAL" clId="{3D54F072-4C68-448E-8038-0265F1773ADF}" dt="2020-12-28T18:07:25.606" v="1472" actId="1076"/>
          <ac:picMkLst>
            <pc:docMk/>
            <pc:sldMk cId="2572094997" sldId="266"/>
            <ac:picMk id="57" creationId="{2B5EAEB4-2E67-42A7-A005-DA2137055D89}"/>
          </ac:picMkLst>
        </pc:picChg>
      </pc:sldChg>
      <pc:sldChg chg="addSp delSp modSp new mod ord setBg">
        <pc:chgData name="up201608444@ms.uporto.pt" userId="27e17b89-6372-4d26-8a3a-b5028161c752" providerId="ADAL" clId="{3D54F072-4C68-448E-8038-0265F1773ADF}" dt="2020-12-28T18:42:46.239" v="2160" actId="478"/>
        <pc:sldMkLst>
          <pc:docMk/>
          <pc:sldMk cId="595752998" sldId="267"/>
        </pc:sldMkLst>
        <pc:spChg chg="del">
          <ac:chgData name="up201608444@ms.uporto.pt" userId="27e17b89-6372-4d26-8a3a-b5028161c752" providerId="ADAL" clId="{3D54F072-4C68-448E-8038-0265F1773ADF}" dt="2020-12-28T17:55:09.249" v="1378" actId="478"/>
          <ac:spMkLst>
            <pc:docMk/>
            <pc:sldMk cId="595752998" sldId="267"/>
            <ac:spMk id="2" creationId="{06CFEB03-E02B-4640-A7D8-6E288FC059C2}"/>
          </ac:spMkLst>
        </pc:spChg>
        <pc:spChg chg="del">
          <ac:chgData name="up201608444@ms.uporto.pt" userId="27e17b89-6372-4d26-8a3a-b5028161c752" providerId="ADAL" clId="{3D54F072-4C68-448E-8038-0265F1773ADF}" dt="2020-12-28T17:55:07.764" v="1377" actId="478"/>
          <ac:spMkLst>
            <pc:docMk/>
            <pc:sldMk cId="595752998" sldId="267"/>
            <ac:spMk id="3" creationId="{0520BC80-A292-4513-BCF9-EB84445980CD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5" creationId="{B95EF4D5-1A48-4FD6-B75A-3ED1037AF14E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6" creationId="{6F808CB8-2ADB-4F20-86E7-D539A51D1525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7" creationId="{27FADF2C-AF77-4E2A-9D2D-6D70CBEB026F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8" creationId="{5E8616C3-3210-48CA-AAAB-E5F9501F2FA8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9" creationId="{9CD05193-C52B-4E49-B8CB-06CCD0504EAC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10" creationId="{881215ED-50FA-47AE-B2A1-B4DCF2347EA1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11" creationId="{D8BDF079-5DB9-489F-89FD-6A97F5E264E8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12" creationId="{B77AB146-5F23-4449-9648-7172DF58EB69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13" creationId="{B03A8DCC-E056-4F6B-B663-A0E296007747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14" creationId="{0B3F599A-3872-4C72-A2B6-1BE107F3E72E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15" creationId="{33D7E920-209D-4FFB-A9D1-69BA1BA264E1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16" creationId="{99B10133-077D-43F0-B239-F255686FF81A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17" creationId="{2A9CB89A-E30D-4227-92DE-A90115F1F657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18" creationId="{5147D90B-8464-41CF-B6BD-A62339730E2C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19" creationId="{C2DF10F3-56AE-41EC-9AC3-229709E59CC9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20" creationId="{0BFACA1D-8AFA-450E-8DB4-F391C1AC674D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21" creationId="{D8385553-2BFA-469E-A7D4-94AC557F1EDE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22" creationId="{2441537D-AE97-4329-A259-FF87B804FB22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23" creationId="{D393A3FF-1D94-40C0-BA11-FAFFCC2892C9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24" creationId="{5197560E-8A09-448D-9E8B-6B1D4933E5E3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25" creationId="{C9FF1AE7-C2B6-4A37-984F-3A4670BE1DF1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26" creationId="{75E5807A-A86C-4956-AF97-8F6FBC1A5265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27" creationId="{1AB402BE-BEE9-479F-A3FB-09D593948B6A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28" creationId="{BE07E6A0-5C26-465A-B4C6-5D1807133CD3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29" creationId="{F108F9B0-24FC-4433-89AF-499AE8767684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30" creationId="{CCC1CA55-751B-44F0-BD3D-506A8C1B9BC5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31" creationId="{A0298998-F878-4C06-B68A-6B052BE50704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32" creationId="{F139A4B9-8E06-4970-B639-0B539DF36AC1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33" creationId="{3848DADD-1329-41A1-8F1E-FCE073E43F95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34" creationId="{C3D6C862-9ECC-4AB3-A7B4-07F6AE59698D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35" creationId="{BC4D5515-540E-4A1E-BA81-B60E2AE4B3E4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36" creationId="{5D36274D-2DAE-4419-AA31-9BC5EC9BB48E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37" creationId="{2484A59C-F816-42E4-AC78-B7365444EDF0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38" creationId="{782B61C4-9C43-452B-976B-EB4C8039DA85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39" creationId="{B952C7A6-1BB2-4DD0-B8EE-B379192B984C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40" creationId="{47F2ED6B-E0A5-4C21-BDCE-7E162C3FB2FA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41" creationId="{3E2BCD52-2403-4158-8CC0-EC91DE5B715D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42" creationId="{4A2C12C8-1B5A-467E-9444-325739FCC1E8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43" creationId="{E276C662-5240-4233-81DE-6F6A9D6A984B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44" creationId="{DFC64EB8-E420-4149-97FB-AEB08D0833DB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45" creationId="{49E0B28C-BE37-4772-BE18-2DBB54D08575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46" creationId="{E3C28B4E-BC68-48D1-9FF3-DC7B98C82F9C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47" creationId="{7C001A0A-D308-46D4-8719-2CEF73531070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48" creationId="{3A6539A0-72C6-4F61-9FDF-2587D0A88ABE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49" creationId="{DB9A8802-F960-4F8E-82F4-F13FE20474FE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50" creationId="{72F846F0-3100-4571-BD3E-AB93A3B3F944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51" creationId="{748365B5-AAB0-4742-9C17-CFEC68A833CC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52" creationId="{36D20C96-F059-49BF-B6B4-E04EAA5B67F8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53" creationId="{EB3EA31E-D5DC-41FE-B90C-8357E18D7584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54" creationId="{5C93CF06-D4E6-4C3D-9440-95A085B1304F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55" creationId="{EDBED685-7D8A-4B06-9E4C-F6447B38D637}"/>
          </ac:spMkLst>
        </pc:spChg>
        <pc:spChg chg="add del mod">
          <ac:chgData name="up201608444@ms.uporto.pt" userId="27e17b89-6372-4d26-8a3a-b5028161c752" providerId="ADAL" clId="{3D54F072-4C68-448E-8038-0265F1773ADF}" dt="2020-12-28T17:58:27.700" v="1391" actId="478"/>
          <ac:spMkLst>
            <pc:docMk/>
            <pc:sldMk cId="595752998" sldId="267"/>
            <ac:spMk id="56" creationId="{629B1448-2945-4344-9F06-6294504C1BA8}"/>
          </ac:spMkLst>
        </pc:spChg>
        <pc:spChg chg="add del">
          <ac:chgData name="up201608444@ms.uporto.pt" userId="27e17b89-6372-4d26-8a3a-b5028161c752" providerId="ADAL" clId="{3D54F072-4C68-448E-8038-0265F1773ADF}" dt="2020-12-28T18:01:20.218" v="1429" actId="26606"/>
          <ac:spMkLst>
            <pc:docMk/>
            <pc:sldMk cId="595752998" sldId="267"/>
            <ac:spMk id="69" creationId="{F3060C83-F051-4F0E-ABAD-AA0DFC48B218}"/>
          </ac:spMkLst>
        </pc:spChg>
        <pc:spChg chg="add del">
          <ac:chgData name="up201608444@ms.uporto.pt" userId="27e17b89-6372-4d26-8a3a-b5028161c752" providerId="ADAL" clId="{3D54F072-4C68-448E-8038-0265F1773ADF}" dt="2020-12-28T18:01:20.218" v="1429" actId="26606"/>
          <ac:spMkLst>
            <pc:docMk/>
            <pc:sldMk cId="595752998" sldId="267"/>
            <ac:spMk id="71" creationId="{83C98ABE-055B-441F-B07E-44F97F083C39}"/>
          </ac:spMkLst>
        </pc:spChg>
        <pc:spChg chg="add del">
          <ac:chgData name="up201608444@ms.uporto.pt" userId="27e17b89-6372-4d26-8a3a-b5028161c752" providerId="ADAL" clId="{3D54F072-4C68-448E-8038-0265F1773ADF}" dt="2020-12-28T18:01:20.218" v="1429" actId="26606"/>
          <ac:spMkLst>
            <pc:docMk/>
            <pc:sldMk cId="595752998" sldId="267"/>
            <ac:spMk id="73" creationId="{29FDB030-9B49-4CED-8CCD-4D99382388AC}"/>
          </ac:spMkLst>
        </pc:spChg>
        <pc:spChg chg="add del">
          <ac:chgData name="up201608444@ms.uporto.pt" userId="27e17b89-6372-4d26-8a3a-b5028161c752" providerId="ADAL" clId="{3D54F072-4C68-448E-8038-0265F1773ADF}" dt="2020-12-28T18:01:20.218" v="1429" actId="26606"/>
          <ac:spMkLst>
            <pc:docMk/>
            <pc:sldMk cId="595752998" sldId="267"/>
            <ac:spMk id="75" creationId="{3783CA14-24A1-485C-8B30-D6A5D87987AD}"/>
          </ac:spMkLst>
        </pc:spChg>
        <pc:spChg chg="add del">
          <ac:chgData name="up201608444@ms.uporto.pt" userId="27e17b89-6372-4d26-8a3a-b5028161c752" providerId="ADAL" clId="{3D54F072-4C68-448E-8038-0265F1773ADF}" dt="2020-12-28T18:01:20.218" v="1429" actId="26606"/>
          <ac:spMkLst>
            <pc:docMk/>
            <pc:sldMk cId="595752998" sldId="267"/>
            <ac:spMk id="77" creationId="{9A97C86A-04D6-40F7-AE84-31AB43E6A846}"/>
          </ac:spMkLst>
        </pc:spChg>
        <pc:spChg chg="add del">
          <ac:chgData name="up201608444@ms.uporto.pt" userId="27e17b89-6372-4d26-8a3a-b5028161c752" providerId="ADAL" clId="{3D54F072-4C68-448E-8038-0265F1773ADF}" dt="2020-12-28T18:01:20.218" v="1429" actId="26606"/>
          <ac:spMkLst>
            <pc:docMk/>
            <pc:sldMk cId="595752998" sldId="267"/>
            <ac:spMk id="79" creationId="{FF9F2414-84E8-453E-B1F3-389FDE8192D9}"/>
          </ac:spMkLst>
        </pc:spChg>
        <pc:spChg chg="add del">
          <ac:chgData name="up201608444@ms.uporto.pt" userId="27e17b89-6372-4d26-8a3a-b5028161c752" providerId="ADAL" clId="{3D54F072-4C68-448E-8038-0265F1773ADF}" dt="2020-12-28T18:01:20.218" v="1429" actId="26606"/>
          <ac:spMkLst>
            <pc:docMk/>
            <pc:sldMk cId="595752998" sldId="267"/>
            <ac:spMk id="81" creationId="{3ECA69A1-7536-43AC-85EF-C7106179F5ED}"/>
          </ac:spMkLst>
        </pc:spChg>
        <pc:spChg chg="add del">
          <ac:chgData name="up201608444@ms.uporto.pt" userId="27e17b89-6372-4d26-8a3a-b5028161c752" providerId="ADAL" clId="{3D54F072-4C68-448E-8038-0265F1773ADF}" dt="2020-12-28T18:01:29.157" v="1432" actId="26606"/>
          <ac:spMkLst>
            <pc:docMk/>
            <pc:sldMk cId="595752998" sldId="267"/>
            <ac:spMk id="83" creationId="{072326FC-7086-4F2D-9E6A-130E82BCB8E1}"/>
          </ac:spMkLst>
        </pc:spChg>
        <pc:spChg chg="add del">
          <ac:chgData name="up201608444@ms.uporto.pt" userId="27e17b89-6372-4d26-8a3a-b5028161c752" providerId="ADAL" clId="{3D54F072-4C68-448E-8038-0265F1773ADF}" dt="2020-12-28T18:01:29.157" v="1432" actId="26606"/>
          <ac:spMkLst>
            <pc:docMk/>
            <pc:sldMk cId="595752998" sldId="267"/>
            <ac:spMk id="84" creationId="{8E683379-C21E-4309-8CF8-50646AFA4999}"/>
          </ac:spMkLst>
        </pc:spChg>
        <pc:spChg chg="add mod">
          <ac:chgData name="up201608444@ms.uporto.pt" userId="27e17b89-6372-4d26-8a3a-b5028161c752" providerId="ADAL" clId="{3D54F072-4C68-448E-8038-0265F1773ADF}" dt="2020-12-28T18:10:14.225" v="1507" actId="1038"/>
          <ac:spMkLst>
            <pc:docMk/>
            <pc:sldMk cId="595752998" sldId="267"/>
            <ac:spMk id="85" creationId="{7A36734C-31EB-4964-8966-0974ECF4B8EB}"/>
          </ac:spMkLst>
        </pc:spChg>
        <pc:grpChg chg="add del mod">
          <ac:chgData name="up201608444@ms.uporto.pt" userId="27e17b89-6372-4d26-8a3a-b5028161c752" providerId="ADAL" clId="{3D54F072-4C68-448E-8038-0265F1773ADF}" dt="2020-12-28T17:58:27.700" v="1391" actId="478"/>
          <ac:grpSpMkLst>
            <pc:docMk/>
            <pc:sldMk cId="595752998" sldId="267"/>
            <ac:grpSpMk id="4" creationId="{CAD5D05F-8729-4D8C-8004-34719B850D56}"/>
          </ac:grpSpMkLst>
        </pc:grpChg>
        <pc:grpChg chg="add mod">
          <ac:chgData name="up201608444@ms.uporto.pt" userId="27e17b89-6372-4d26-8a3a-b5028161c752" providerId="ADAL" clId="{3D54F072-4C68-448E-8038-0265F1773ADF}" dt="2020-12-28T18:09:20.620" v="1491" actId="1076"/>
          <ac:grpSpMkLst>
            <pc:docMk/>
            <pc:sldMk cId="595752998" sldId="267"/>
            <ac:grpSpMk id="82" creationId="{CEBBA886-800F-4E8F-A789-63D39D96CA0B}"/>
          </ac:grpSpMkLst>
        </pc:grpChg>
        <pc:picChg chg="add del mod">
          <ac:chgData name="up201608444@ms.uporto.pt" userId="27e17b89-6372-4d26-8a3a-b5028161c752" providerId="ADAL" clId="{3D54F072-4C68-448E-8038-0265F1773ADF}" dt="2020-12-28T17:58:08.241" v="1386" actId="478"/>
          <ac:picMkLst>
            <pc:docMk/>
            <pc:sldMk cId="595752998" sldId="267"/>
            <ac:picMk id="58" creationId="{12D0F513-599A-4F3F-8C17-5D8F689DB905}"/>
          </ac:picMkLst>
        </pc:picChg>
        <pc:picChg chg="add del mod modCrop">
          <ac:chgData name="up201608444@ms.uporto.pt" userId="27e17b89-6372-4d26-8a3a-b5028161c752" providerId="ADAL" clId="{3D54F072-4C68-448E-8038-0265F1773ADF}" dt="2020-12-28T18:00:46.079" v="1423" actId="478"/>
          <ac:picMkLst>
            <pc:docMk/>
            <pc:sldMk cId="595752998" sldId="267"/>
            <ac:picMk id="60" creationId="{D6CFA7E9-3F92-4BDE-B23D-F04E138AA41C}"/>
          </ac:picMkLst>
        </pc:picChg>
        <pc:picChg chg="add del mod modCrop">
          <ac:chgData name="up201608444@ms.uporto.pt" userId="27e17b89-6372-4d26-8a3a-b5028161c752" providerId="ADAL" clId="{3D54F072-4C68-448E-8038-0265F1773ADF}" dt="2020-12-28T18:00:54.804" v="1426" actId="478"/>
          <ac:picMkLst>
            <pc:docMk/>
            <pc:sldMk cId="595752998" sldId="267"/>
            <ac:picMk id="61" creationId="{0B908B4A-7E62-4066-AE54-E2CCDFCC57BA}"/>
          </ac:picMkLst>
        </pc:picChg>
        <pc:picChg chg="add del mod modCrop">
          <ac:chgData name="up201608444@ms.uporto.pt" userId="27e17b89-6372-4d26-8a3a-b5028161c752" providerId="ADAL" clId="{3D54F072-4C68-448E-8038-0265F1773ADF}" dt="2020-12-28T18:01:30.843" v="1434" actId="478"/>
          <ac:picMkLst>
            <pc:docMk/>
            <pc:sldMk cId="595752998" sldId="267"/>
            <ac:picMk id="62" creationId="{D041F32A-BA2D-4343-A298-5595EC1A8045}"/>
          </ac:picMkLst>
        </pc:picChg>
        <pc:picChg chg="add mod">
          <ac:chgData name="up201608444@ms.uporto.pt" userId="27e17b89-6372-4d26-8a3a-b5028161c752" providerId="ADAL" clId="{3D54F072-4C68-448E-8038-0265F1773ADF}" dt="2020-12-28T18:04:05.609" v="1438" actId="1038"/>
          <ac:picMkLst>
            <pc:docMk/>
            <pc:sldMk cId="595752998" sldId="267"/>
            <ac:picMk id="64" creationId="{6A486268-252A-4915-B4D9-14B1F8CBCAAD}"/>
          </ac:picMkLst>
        </pc:picChg>
        <pc:picChg chg="add mod">
          <ac:chgData name="up201608444@ms.uporto.pt" userId="27e17b89-6372-4d26-8a3a-b5028161c752" providerId="ADAL" clId="{3D54F072-4C68-448E-8038-0265F1773ADF}" dt="2020-12-28T18:09:15.085" v="1490" actId="164"/>
          <ac:picMkLst>
            <pc:docMk/>
            <pc:sldMk cId="595752998" sldId="267"/>
            <ac:picMk id="66" creationId="{13143A17-360B-40F3-9018-6325DD5FE0E1}"/>
          </ac:picMkLst>
        </pc:picChg>
        <pc:picChg chg="add mod">
          <ac:chgData name="up201608444@ms.uporto.pt" userId="27e17b89-6372-4d26-8a3a-b5028161c752" providerId="ADAL" clId="{3D54F072-4C68-448E-8038-0265F1773ADF}" dt="2020-12-28T18:09:15.085" v="1490" actId="164"/>
          <ac:picMkLst>
            <pc:docMk/>
            <pc:sldMk cId="595752998" sldId="267"/>
            <ac:picMk id="68" creationId="{C4E9ED35-04DB-479A-9D09-9EF4EEC65F85}"/>
          </ac:picMkLst>
        </pc:picChg>
        <pc:picChg chg="add mod">
          <ac:chgData name="up201608444@ms.uporto.pt" userId="27e17b89-6372-4d26-8a3a-b5028161c752" providerId="ADAL" clId="{3D54F072-4C68-448E-8038-0265F1773ADF}" dt="2020-12-28T18:09:15.085" v="1490" actId="164"/>
          <ac:picMkLst>
            <pc:docMk/>
            <pc:sldMk cId="595752998" sldId="267"/>
            <ac:picMk id="72" creationId="{4B79749E-DC11-45EF-9FA8-18B7885E6A45}"/>
          </ac:picMkLst>
        </pc:picChg>
        <pc:picChg chg="add mod">
          <ac:chgData name="up201608444@ms.uporto.pt" userId="27e17b89-6372-4d26-8a3a-b5028161c752" providerId="ADAL" clId="{3D54F072-4C68-448E-8038-0265F1773ADF}" dt="2020-12-28T18:09:15.085" v="1490" actId="164"/>
          <ac:picMkLst>
            <pc:docMk/>
            <pc:sldMk cId="595752998" sldId="267"/>
            <ac:picMk id="76" creationId="{0B6D603C-5017-4545-AD7E-95645084CF12}"/>
          </ac:picMkLst>
        </pc:picChg>
        <pc:picChg chg="add mod">
          <ac:chgData name="up201608444@ms.uporto.pt" userId="27e17b89-6372-4d26-8a3a-b5028161c752" providerId="ADAL" clId="{3D54F072-4C68-448E-8038-0265F1773ADF}" dt="2020-12-28T18:09:15.085" v="1490" actId="164"/>
          <ac:picMkLst>
            <pc:docMk/>
            <pc:sldMk cId="595752998" sldId="267"/>
            <ac:picMk id="80" creationId="{A4768A1C-9F1E-4334-9F0A-722D910927BB}"/>
          </ac:picMkLst>
        </pc:picChg>
        <pc:picChg chg="add del mod modCrop">
          <ac:chgData name="up201608444@ms.uporto.pt" userId="27e17b89-6372-4d26-8a3a-b5028161c752" providerId="ADAL" clId="{3D54F072-4C68-448E-8038-0265F1773ADF}" dt="2020-12-28T18:42:18.662" v="2152" actId="21"/>
          <ac:picMkLst>
            <pc:docMk/>
            <pc:sldMk cId="595752998" sldId="267"/>
            <ac:picMk id="87" creationId="{62F3331B-1187-452B-8CF0-3C3A6CB3579C}"/>
          </ac:picMkLst>
        </pc:picChg>
        <pc:picChg chg="add del mod">
          <ac:chgData name="up201608444@ms.uporto.pt" userId="27e17b89-6372-4d26-8a3a-b5028161c752" providerId="ADAL" clId="{3D54F072-4C68-448E-8038-0265F1773ADF}" dt="2020-12-28T18:42:44.447" v="2159" actId="478"/>
          <ac:picMkLst>
            <pc:docMk/>
            <pc:sldMk cId="595752998" sldId="267"/>
            <ac:picMk id="88" creationId="{D96C8226-7DFB-4646-A8CC-C016C47065D1}"/>
          </ac:picMkLst>
        </pc:picChg>
        <pc:cxnChg chg="add del mod">
          <ac:chgData name="up201608444@ms.uporto.pt" userId="27e17b89-6372-4d26-8a3a-b5028161c752" providerId="ADAL" clId="{3D54F072-4C68-448E-8038-0265F1773ADF}" dt="2020-12-28T18:42:46.239" v="2160" actId="478"/>
          <ac:cxnSpMkLst>
            <pc:docMk/>
            <pc:sldMk cId="595752998" sldId="267"/>
            <ac:cxnSpMk id="90" creationId="{7206C595-23A7-45DF-91E4-08429110FDFF}"/>
          </ac:cxnSpMkLst>
        </pc:cxnChg>
      </pc:sldChg>
      <pc:sldChg chg="delSp modSp add mod">
        <pc:chgData name="up201608444@ms.uporto.pt" userId="27e17b89-6372-4d26-8a3a-b5028161c752" providerId="ADAL" clId="{3D54F072-4C68-448E-8038-0265F1773ADF}" dt="2020-12-28T17:54:38.999" v="1372" actId="478"/>
        <pc:sldMkLst>
          <pc:docMk/>
          <pc:sldMk cId="710951469" sldId="268"/>
        </pc:sldMkLst>
        <pc:spChg chg="del">
          <ac:chgData name="up201608444@ms.uporto.pt" userId="27e17b89-6372-4d26-8a3a-b5028161c752" providerId="ADAL" clId="{3D54F072-4C68-448E-8038-0265F1773ADF}" dt="2020-12-28T17:54:38.999" v="1372" actId="478"/>
          <ac:spMkLst>
            <pc:docMk/>
            <pc:sldMk cId="710951469" sldId="268"/>
            <ac:spMk id="94" creationId="{BA62549B-D7FA-46ED-A86D-5C97D14D6EF9}"/>
          </ac:spMkLst>
        </pc:spChg>
        <pc:spChg chg="del">
          <ac:chgData name="up201608444@ms.uporto.pt" userId="27e17b89-6372-4d26-8a3a-b5028161c752" providerId="ADAL" clId="{3D54F072-4C68-448E-8038-0265F1773ADF}" dt="2020-12-28T17:54:38.999" v="1372" actId="478"/>
          <ac:spMkLst>
            <pc:docMk/>
            <pc:sldMk cId="710951469" sldId="268"/>
            <ac:spMk id="95" creationId="{7514FA42-7726-4309-B1F1-55FB2F4C4052}"/>
          </ac:spMkLst>
        </pc:spChg>
        <pc:grpChg chg="del">
          <ac:chgData name="up201608444@ms.uporto.pt" userId="27e17b89-6372-4d26-8a3a-b5028161c752" providerId="ADAL" clId="{3D54F072-4C68-448E-8038-0265F1773ADF}" dt="2020-12-28T17:54:38.999" v="1372" actId="478"/>
          <ac:grpSpMkLst>
            <pc:docMk/>
            <pc:sldMk cId="710951469" sldId="268"/>
            <ac:grpSpMk id="78" creationId="{90848BC6-F5D0-4D4B-BD92-F259756F8922}"/>
          </ac:grpSpMkLst>
        </pc:grpChg>
        <pc:cxnChg chg="del mod">
          <ac:chgData name="up201608444@ms.uporto.pt" userId="27e17b89-6372-4d26-8a3a-b5028161c752" providerId="ADAL" clId="{3D54F072-4C68-448E-8038-0265F1773ADF}" dt="2020-12-28T17:54:38.999" v="1372" actId="478"/>
          <ac:cxnSpMkLst>
            <pc:docMk/>
            <pc:sldMk cId="710951469" sldId="268"/>
            <ac:cxnSpMk id="82" creationId="{19B84580-CA76-49C7-B0CD-8BC45FCEC20D}"/>
          </ac:cxnSpMkLst>
        </pc:cxnChg>
        <pc:cxnChg chg="del mod">
          <ac:chgData name="up201608444@ms.uporto.pt" userId="27e17b89-6372-4d26-8a3a-b5028161c752" providerId="ADAL" clId="{3D54F072-4C68-448E-8038-0265F1773ADF}" dt="2020-12-28T17:54:38.999" v="1372" actId="478"/>
          <ac:cxnSpMkLst>
            <pc:docMk/>
            <pc:sldMk cId="710951469" sldId="268"/>
            <ac:cxnSpMk id="85" creationId="{0B2F5FAA-1E14-405F-9F89-600E0CE203F1}"/>
          </ac:cxnSpMkLst>
        </pc:cxnChg>
        <pc:cxnChg chg="del mod">
          <ac:chgData name="up201608444@ms.uporto.pt" userId="27e17b89-6372-4d26-8a3a-b5028161c752" providerId="ADAL" clId="{3D54F072-4C68-448E-8038-0265F1773ADF}" dt="2020-12-28T17:54:38.999" v="1372" actId="478"/>
          <ac:cxnSpMkLst>
            <pc:docMk/>
            <pc:sldMk cId="710951469" sldId="268"/>
            <ac:cxnSpMk id="89" creationId="{D1D98844-D3C8-46B5-B4C2-BB9F4A71C3C9}"/>
          </ac:cxnSpMkLst>
        </pc:cxnChg>
      </pc:sldChg>
      <pc:sldChg chg="modSp add mod">
        <pc:chgData name="up201608444@ms.uporto.pt" userId="27e17b89-6372-4d26-8a3a-b5028161c752" providerId="ADAL" clId="{3D54F072-4C68-448E-8038-0265F1773ADF}" dt="2020-12-29T14:55:31.015" v="2435" actId="14100"/>
        <pc:sldMkLst>
          <pc:docMk/>
          <pc:sldMk cId="1612866627" sldId="269"/>
        </pc:sldMkLst>
        <pc:spChg chg="mod">
          <ac:chgData name="up201608444@ms.uporto.pt" userId="27e17b89-6372-4d26-8a3a-b5028161c752" providerId="ADAL" clId="{3D54F072-4C68-448E-8038-0265F1773ADF}" dt="2020-12-29T14:55:31.015" v="2435" actId="14100"/>
          <ac:spMkLst>
            <pc:docMk/>
            <pc:sldMk cId="1612866627" sldId="269"/>
            <ac:spMk id="59" creationId="{FE09D250-5FD3-4081-8E8E-4BDEB9AB361E}"/>
          </ac:spMkLst>
        </pc:spChg>
        <pc:spChg chg="mod">
          <ac:chgData name="up201608444@ms.uporto.pt" userId="27e17b89-6372-4d26-8a3a-b5028161c752" providerId="ADAL" clId="{3D54F072-4C68-448E-8038-0265F1773ADF}" dt="2020-12-28T18:33:52.802" v="2037" actId="1035"/>
          <ac:spMkLst>
            <pc:docMk/>
            <pc:sldMk cId="1612866627" sldId="269"/>
            <ac:spMk id="94" creationId="{BA62549B-D7FA-46ED-A86D-5C97D14D6EF9}"/>
          </ac:spMkLst>
        </pc:spChg>
        <pc:cxnChg chg="mod">
          <ac:chgData name="up201608444@ms.uporto.pt" userId="27e17b89-6372-4d26-8a3a-b5028161c752" providerId="ADAL" clId="{3D54F072-4C68-448E-8038-0265F1773ADF}" dt="2020-12-29T14:55:31.015" v="2435" actId="14100"/>
          <ac:cxnSpMkLst>
            <pc:docMk/>
            <pc:sldMk cId="1612866627" sldId="269"/>
            <ac:cxnSpMk id="82" creationId="{19B84580-CA76-49C7-B0CD-8BC45FCEC20D}"/>
          </ac:cxnSpMkLst>
        </pc:cxnChg>
      </pc:sldChg>
      <pc:sldChg chg="addSp delSp modSp add mod">
        <pc:chgData name="up201608444@ms.uporto.pt" userId="27e17b89-6372-4d26-8a3a-b5028161c752" providerId="ADAL" clId="{3D54F072-4C68-448E-8038-0265F1773ADF}" dt="2020-12-28T18:47:02.988" v="2175" actId="1076"/>
        <pc:sldMkLst>
          <pc:docMk/>
          <pc:sldMk cId="1862803578" sldId="270"/>
        </pc:sldMkLst>
        <pc:spChg chg="add mod ord">
          <ac:chgData name="up201608444@ms.uporto.pt" userId="27e17b89-6372-4d26-8a3a-b5028161c752" providerId="ADAL" clId="{3D54F072-4C68-448E-8038-0265F1773ADF}" dt="2020-12-28T18:13:00.352" v="1529" actId="207"/>
          <ac:spMkLst>
            <pc:docMk/>
            <pc:sldMk cId="1862803578" sldId="270"/>
            <ac:spMk id="3" creationId="{877BB813-7310-46F2-B8B3-4F99C14CD2E8}"/>
          </ac:spMkLst>
        </pc:spChg>
        <pc:spChg chg="add del mod">
          <ac:chgData name="up201608444@ms.uporto.pt" userId="27e17b89-6372-4d26-8a3a-b5028161c752" providerId="ADAL" clId="{3D54F072-4C68-448E-8038-0265F1773ADF}" dt="2020-12-28T18:45:31.861" v="2161" actId="478"/>
          <ac:spMkLst>
            <pc:docMk/>
            <pc:sldMk cId="1862803578" sldId="270"/>
            <ac:spMk id="4" creationId="{3A518D95-0E56-47EA-8609-F2BB600F1E5C}"/>
          </ac:spMkLst>
        </pc:spChg>
        <pc:spChg chg="add mod">
          <ac:chgData name="up201608444@ms.uporto.pt" userId="27e17b89-6372-4d26-8a3a-b5028161c752" providerId="ADAL" clId="{3D54F072-4C68-448E-8038-0265F1773ADF}" dt="2020-12-28T18:14:07.621" v="1603" actId="1076"/>
          <ac:spMkLst>
            <pc:docMk/>
            <pc:sldMk cId="1862803578" sldId="270"/>
            <ac:spMk id="12" creationId="{9CEB636E-A022-4FAC-A2E5-2510B5EF2B5E}"/>
          </ac:spMkLst>
        </pc:spChg>
        <pc:spChg chg="add mod">
          <ac:chgData name="up201608444@ms.uporto.pt" userId="27e17b89-6372-4d26-8a3a-b5028161c752" providerId="ADAL" clId="{3D54F072-4C68-448E-8038-0265F1773ADF}" dt="2020-12-28T18:47:00.085" v="2174" actId="122"/>
          <ac:spMkLst>
            <pc:docMk/>
            <pc:sldMk cId="1862803578" sldId="270"/>
            <ac:spMk id="16" creationId="{49A06BE4-F532-4588-9918-0E60EA1757AD}"/>
          </ac:spMkLst>
        </pc:spChg>
        <pc:spChg chg="add mod">
          <ac:chgData name="up201608444@ms.uporto.pt" userId="27e17b89-6372-4d26-8a3a-b5028161c752" providerId="ADAL" clId="{3D54F072-4C68-448E-8038-0265F1773ADF}" dt="2020-12-28T18:47:02.988" v="2175" actId="1076"/>
          <ac:spMkLst>
            <pc:docMk/>
            <pc:sldMk cId="1862803578" sldId="270"/>
            <ac:spMk id="18" creationId="{543C3456-F755-44A0-8625-6757215CA284}"/>
          </ac:spMkLst>
        </pc:spChg>
        <pc:grpChg chg="mod">
          <ac:chgData name="up201608444@ms.uporto.pt" userId="27e17b89-6372-4d26-8a3a-b5028161c752" providerId="ADAL" clId="{3D54F072-4C68-448E-8038-0265F1773ADF}" dt="2020-12-28T18:11:26.671" v="1515" actId="1076"/>
          <ac:grpSpMkLst>
            <pc:docMk/>
            <pc:sldMk cId="1862803578" sldId="270"/>
            <ac:grpSpMk id="82" creationId="{CEBBA886-800F-4E8F-A789-63D39D96CA0B}"/>
          </ac:grpSpMkLst>
        </pc:grpChg>
        <pc:picChg chg="add mod">
          <ac:chgData name="up201608444@ms.uporto.pt" userId="27e17b89-6372-4d26-8a3a-b5028161c752" providerId="ADAL" clId="{3D54F072-4C68-448E-8038-0265F1773ADF}" dt="2020-12-28T18:46:45.889" v="2171" actId="1076"/>
          <ac:picMkLst>
            <pc:docMk/>
            <pc:sldMk cId="1862803578" sldId="270"/>
            <ac:picMk id="10" creationId="{63679582-E367-4590-9D41-5C648434B6C6}"/>
          </ac:picMkLst>
        </pc:picChg>
        <pc:picChg chg="del">
          <ac:chgData name="up201608444@ms.uporto.pt" userId="27e17b89-6372-4d26-8a3a-b5028161c752" providerId="ADAL" clId="{3D54F072-4C68-448E-8038-0265F1773ADF}" dt="2020-12-28T18:10:58.040" v="1509" actId="478"/>
          <ac:picMkLst>
            <pc:docMk/>
            <pc:sldMk cId="1862803578" sldId="270"/>
            <ac:picMk id="64" creationId="{6A486268-252A-4915-B4D9-14B1F8CBCAAD}"/>
          </ac:picMkLst>
        </pc:picChg>
      </pc:sldChg>
      <pc:sldChg chg="addSp delSp modSp new mod">
        <pc:chgData name="up201608444@ms.uporto.pt" userId="27e17b89-6372-4d26-8a3a-b5028161c752" providerId="ADAL" clId="{3D54F072-4C68-448E-8038-0265F1773ADF}" dt="2020-12-28T18:48:11.562" v="2182" actId="1076"/>
        <pc:sldMkLst>
          <pc:docMk/>
          <pc:sldMk cId="1980258495" sldId="271"/>
        </pc:sldMkLst>
        <pc:spChg chg="del">
          <ac:chgData name="up201608444@ms.uporto.pt" userId="27e17b89-6372-4d26-8a3a-b5028161c752" providerId="ADAL" clId="{3D54F072-4C68-448E-8038-0265F1773ADF}" dt="2020-12-28T18:13:24.913" v="1574" actId="478"/>
          <ac:spMkLst>
            <pc:docMk/>
            <pc:sldMk cId="1980258495" sldId="271"/>
            <ac:spMk id="2" creationId="{82317183-B8E8-48BB-9B9C-0CD473890FFB}"/>
          </ac:spMkLst>
        </pc:spChg>
        <pc:spChg chg="del">
          <ac:chgData name="up201608444@ms.uporto.pt" userId="27e17b89-6372-4d26-8a3a-b5028161c752" providerId="ADAL" clId="{3D54F072-4C68-448E-8038-0265F1773ADF}" dt="2020-12-28T18:13:23.016" v="1573" actId="478"/>
          <ac:spMkLst>
            <pc:docMk/>
            <pc:sldMk cId="1980258495" sldId="271"/>
            <ac:spMk id="3" creationId="{B3007090-BF1E-432E-9447-27C7F4E02B83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5" creationId="{90E4B0B9-9EB3-4157-A659-D7699A1907F7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6" creationId="{AA10E03E-2517-40D9-B5E1-CA761E80F078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7" creationId="{877A4314-AE58-4FB0-AF04-A862BC452BCD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8" creationId="{50FE32BD-4423-4DEE-BAC2-4F84005AAD26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9" creationId="{382061BF-2A47-4847-B419-31A8EC6940A3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10" creationId="{B22CF38B-9BA3-440C-9B7B-49805A25D17C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11" creationId="{D253CFA7-8FE2-459B-B647-C096C5C208F7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12" creationId="{26EE2172-A5BD-45D1-B3F3-5A1DE00A3523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13" creationId="{C7DE8525-F0C3-4813-863C-6E2F375B9D3E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14" creationId="{8ED5415F-FF91-4DCC-896F-CE27E07810E8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15" creationId="{55E878DB-A8EB-4B18-B4C7-7609BE2EEA50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16" creationId="{DB6FB82B-425C-40C8-9089-EEB5B012D143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17" creationId="{ADA38B72-E727-4D5E-92B6-EDB53A0704ED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18" creationId="{035EC288-9878-4927-AAB5-F51F79C746EE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19" creationId="{20BDE7B3-B871-4428-A4B1-6BCE57E145EA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20" creationId="{4C702581-AE5D-4C88-81FB-0FFA587FB715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21" creationId="{E7EF8A35-18CD-49C4-9E8F-E03796737DFA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22" creationId="{9CB9F8EB-A872-47DE-AA71-3B79379F22C3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23" creationId="{3A6604BB-D76B-4E09-9078-8C0B1EB51347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24" creationId="{162B0EBA-CB21-4444-B837-49746FFBF0AC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25" creationId="{AF2C0589-53B1-437E-9806-2B5B4AFC40AC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26" creationId="{F9BF6BD3-EA95-44EE-A0CA-A7AFC887DA38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27" creationId="{F347A1F5-6A75-4C25-A54B-1037ED32757A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28" creationId="{9EFCCA42-5B35-4CED-BDE3-690F3439156D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29" creationId="{42E05EF3-7BCB-4A7B-85C8-73E8971610DF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30" creationId="{1B170E4E-E8E5-4B90-8235-74C2003A0735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31" creationId="{7EFB6CCD-FF17-43D3-8652-626B7B2D8FB4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32" creationId="{80B73135-5F20-49F1-816D-A57611A579EE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33" creationId="{702DE119-1778-4D87-852D-67E17D19AD0A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34" creationId="{5CEEA102-2626-4C99-99F5-484988B6D25C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35" creationId="{FB77E4C0-BE8D-4CF5-9587-4A565DA22087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36" creationId="{7CC582FD-A8CB-418F-9483-449DAC4CEB95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37" creationId="{5E12BA4C-F5B1-47AD-86BB-C60A0F98CC81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38" creationId="{6BEDF4BA-C3C0-4DEB-8FE3-8F716FEC1EA7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39" creationId="{EC3EE071-FDD9-4BE8-B831-D7E84A544F93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40" creationId="{4E5815D4-4333-40F0-9638-2A1D44F2C754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41" creationId="{1E165C21-84B9-4032-9297-4AE72E4BE2FE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42" creationId="{2F097C0B-62A4-4728-8636-4E283EC9DD90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43" creationId="{D83E3A10-748E-44CF-A881-FFB466AF9A69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44" creationId="{078BEB91-E56E-4073-A106-9409D2F64EA0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45" creationId="{0291B526-F89D-4927-9F79-998BB2309940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46" creationId="{21B87E56-24B0-4AC0-BED8-D344CF5DD1F8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47" creationId="{70C82E85-C06C-4F5D-AAC3-31607C7A3749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48" creationId="{0C94EAE0-B3C5-4C40-A200-6B30060D921B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49" creationId="{ADE75768-E402-4963-A4AE-38855744E5E6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50" creationId="{0E895EEA-D591-48B1-BCF7-8409F61095D6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51" creationId="{AE8526C8-4945-4E1D-8745-E7D068380AE9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52" creationId="{819ACBA3-8FAD-423B-8FE6-651B9CD9902B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53" creationId="{81FABC72-4659-49EC-B6A2-2C8B16B54D62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54" creationId="{C0F7797D-BDB7-4D6C-BEA4-D4011B620B02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55" creationId="{22F6D0D8-1755-4D1C-B49C-ECB840545446}"/>
          </ac:spMkLst>
        </pc:spChg>
        <pc:spChg chg="add 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56" creationId="{F0AB058D-8501-4D29-93B5-10BEBF20F71C}"/>
          </ac:spMkLst>
        </pc:spChg>
        <pc:spChg chg="add del">
          <ac:chgData name="up201608444@ms.uporto.pt" userId="27e17b89-6372-4d26-8a3a-b5028161c752" providerId="ADAL" clId="{3D54F072-4C68-448E-8038-0265F1773ADF}" dt="2020-12-28T18:14:46.548" v="1691" actId="478"/>
          <ac:spMkLst>
            <pc:docMk/>
            <pc:sldMk cId="1980258495" sldId="271"/>
            <ac:spMk id="58" creationId="{AADB3DDF-64D8-4A82-9F87-3A212E4A53C4}"/>
          </ac:spMkLst>
        </pc:spChg>
        <pc:spChg chg="add del mod">
          <ac:chgData name="up201608444@ms.uporto.pt" userId="27e17b89-6372-4d26-8a3a-b5028161c752" providerId="ADAL" clId="{3D54F072-4C68-448E-8038-0265F1773ADF}" dt="2020-12-28T18:17:11.423" v="1724" actId="478"/>
          <ac:spMkLst>
            <pc:docMk/>
            <pc:sldMk cId="1980258495" sldId="271"/>
            <ac:spMk id="59" creationId="{4FDF1A9E-2234-45ED-AE19-01E4FAF7BD99}"/>
          </ac:spMkLst>
        </pc:spChg>
        <pc:spChg chg="add mod">
          <ac:chgData name="up201608444@ms.uporto.pt" userId="27e17b89-6372-4d26-8a3a-b5028161c752" providerId="ADAL" clId="{3D54F072-4C68-448E-8038-0265F1773ADF}" dt="2020-12-28T18:17:41.088" v="1773" actId="1076"/>
          <ac:spMkLst>
            <pc:docMk/>
            <pc:sldMk cId="1980258495" sldId="271"/>
            <ac:spMk id="60" creationId="{8F719295-8D37-4453-BE65-0E94B14356D3}"/>
          </ac:spMkLst>
        </pc:spChg>
        <pc:spChg chg="add mod">
          <ac:chgData name="up201608444@ms.uporto.pt" userId="27e17b89-6372-4d26-8a3a-b5028161c752" providerId="ADAL" clId="{3D54F072-4C68-448E-8038-0265F1773ADF}" dt="2020-12-28T18:48:11.562" v="2182" actId="1076"/>
          <ac:spMkLst>
            <pc:docMk/>
            <pc:sldMk cId="1980258495" sldId="271"/>
            <ac:spMk id="70" creationId="{89C5B8E8-98CB-4859-8C49-4E5276C3C45B}"/>
          </ac:spMkLst>
        </pc:spChg>
        <pc:grpChg chg="add mod">
          <ac:chgData name="up201608444@ms.uporto.pt" userId="27e17b89-6372-4d26-8a3a-b5028161c752" providerId="ADAL" clId="{3D54F072-4C68-448E-8038-0265F1773ADF}" dt="2020-12-28T18:13:41.011" v="1576"/>
          <ac:grpSpMkLst>
            <pc:docMk/>
            <pc:sldMk cId="1980258495" sldId="271"/>
            <ac:grpSpMk id="4" creationId="{0981DAF6-5664-46A1-BDEB-EC92C6E4C5A2}"/>
          </ac:grpSpMkLst>
        </pc:grpChg>
        <pc:picChg chg="add mod modCrop">
          <ac:chgData name="up201608444@ms.uporto.pt" userId="27e17b89-6372-4d26-8a3a-b5028161c752" providerId="ADAL" clId="{3D54F072-4C68-448E-8038-0265F1773ADF}" dt="2020-12-28T18:26:13.401" v="1967" actId="1076"/>
          <ac:picMkLst>
            <pc:docMk/>
            <pc:sldMk cId="1980258495" sldId="271"/>
            <ac:picMk id="61" creationId="{7DC54134-A95E-40F8-89C8-807E8A0BC165}"/>
          </ac:picMkLst>
        </pc:picChg>
        <pc:picChg chg="add mod modCrop">
          <ac:chgData name="up201608444@ms.uporto.pt" userId="27e17b89-6372-4d26-8a3a-b5028161c752" providerId="ADAL" clId="{3D54F072-4C68-448E-8038-0265F1773ADF}" dt="2020-12-28T18:26:16.727" v="1968" actId="1076"/>
          <ac:picMkLst>
            <pc:docMk/>
            <pc:sldMk cId="1980258495" sldId="271"/>
            <ac:picMk id="62" creationId="{F384024B-BB34-4091-928C-800FE45239C6}"/>
          </ac:picMkLst>
        </pc:picChg>
        <pc:picChg chg="add del mod">
          <ac:chgData name="up201608444@ms.uporto.pt" userId="27e17b89-6372-4d26-8a3a-b5028161c752" providerId="ADAL" clId="{3D54F072-4C68-448E-8038-0265F1773ADF}" dt="2020-12-28T18:17:59.566" v="1779" actId="478"/>
          <ac:picMkLst>
            <pc:docMk/>
            <pc:sldMk cId="1980258495" sldId="271"/>
            <ac:picMk id="64" creationId="{4599797F-4393-40B0-A135-55DDB81B9CF8}"/>
          </ac:picMkLst>
        </pc:picChg>
        <pc:picChg chg="add del mod">
          <ac:chgData name="up201608444@ms.uporto.pt" userId="27e17b89-6372-4d26-8a3a-b5028161c752" providerId="ADAL" clId="{3D54F072-4C68-448E-8038-0265F1773ADF}" dt="2020-12-28T18:18:16.055" v="1783" actId="478"/>
          <ac:picMkLst>
            <pc:docMk/>
            <pc:sldMk cId="1980258495" sldId="271"/>
            <ac:picMk id="66" creationId="{47623DD5-B69B-4E26-BEBC-DEFC19B21389}"/>
          </ac:picMkLst>
        </pc:picChg>
        <pc:picChg chg="add del mod">
          <ac:chgData name="up201608444@ms.uporto.pt" userId="27e17b89-6372-4d26-8a3a-b5028161c752" providerId="ADAL" clId="{3D54F072-4C68-448E-8038-0265F1773ADF}" dt="2020-12-28T18:26:19.961" v="1973"/>
          <ac:picMkLst>
            <pc:docMk/>
            <pc:sldMk cId="1980258495" sldId="271"/>
            <ac:picMk id="68" creationId="{9E178381-F93C-496E-A4BD-A6F65080EF8B}"/>
          </ac:picMkLst>
        </pc:picChg>
      </pc:sldChg>
      <pc:sldChg chg="modSp new">
        <pc:chgData name="up201608444@ms.uporto.pt" userId="27e17b89-6372-4d26-8a3a-b5028161c752" providerId="ADAL" clId="{3D54F072-4C68-448E-8038-0265F1773ADF}" dt="2020-12-29T14:54:03.500" v="2434"/>
        <pc:sldMkLst>
          <pc:docMk/>
          <pc:sldMk cId="350517479" sldId="272"/>
        </pc:sldMkLst>
        <pc:spChg chg="mod">
          <ac:chgData name="up201608444@ms.uporto.pt" userId="27e17b89-6372-4d26-8a3a-b5028161c752" providerId="ADAL" clId="{3D54F072-4C68-448E-8038-0265F1773ADF}" dt="2020-12-29T14:54:03.500" v="2434"/>
          <ac:spMkLst>
            <pc:docMk/>
            <pc:sldMk cId="350517479" sldId="272"/>
            <ac:spMk id="2" creationId="{A71D7C6B-98A9-4EFD-9BC5-523B2B3A998F}"/>
          </ac:spMkLst>
        </pc:spChg>
        <pc:spChg chg="mod">
          <ac:chgData name="up201608444@ms.uporto.pt" userId="27e17b89-6372-4d26-8a3a-b5028161c752" providerId="ADAL" clId="{3D54F072-4C68-448E-8038-0265F1773ADF}" dt="2020-12-29T14:54:03.500" v="2434"/>
          <ac:spMkLst>
            <pc:docMk/>
            <pc:sldMk cId="350517479" sldId="272"/>
            <ac:spMk id="3" creationId="{50508F10-F471-4927-A1EE-55DC20CA440D}"/>
          </ac:spMkLst>
        </pc:spChg>
      </pc:sldChg>
      <pc:sldChg chg="add del">
        <pc:chgData name="up201608444@ms.uporto.pt" userId="27e17b89-6372-4d26-8a3a-b5028161c752" providerId="ADAL" clId="{3D54F072-4C68-448E-8038-0265F1773ADF}" dt="2020-12-28T18:16:45.403" v="1717" actId="47"/>
        <pc:sldMkLst>
          <pc:docMk/>
          <pc:sldMk cId="735671936" sldId="273"/>
        </pc:sldMkLst>
      </pc:sldChg>
      <pc:sldChg chg="addSp delSp modSp add del mod">
        <pc:chgData name="up201608444@ms.uporto.pt" userId="27e17b89-6372-4d26-8a3a-b5028161c752" providerId="ADAL" clId="{3D54F072-4C68-448E-8038-0265F1773ADF}" dt="2020-12-28T18:27:45.451" v="1992" actId="47"/>
        <pc:sldMkLst>
          <pc:docMk/>
          <pc:sldMk cId="3571058696" sldId="273"/>
        </pc:sldMkLst>
        <pc:spChg chg="add mod">
          <ac:chgData name="up201608444@ms.uporto.pt" userId="27e17b89-6372-4d26-8a3a-b5028161c752" providerId="ADAL" clId="{3D54F072-4C68-448E-8038-0265F1773ADF}" dt="2020-12-28T18:23:01.898" v="1924" actId="207"/>
          <ac:spMkLst>
            <pc:docMk/>
            <pc:sldMk cId="3571058696" sldId="273"/>
            <ac:spMk id="59" creationId="{6B9554BA-0F46-472C-A871-95C54F718240}"/>
          </ac:spMkLst>
        </pc:spChg>
        <pc:picChg chg="add del mod">
          <ac:chgData name="up201608444@ms.uporto.pt" userId="27e17b89-6372-4d26-8a3a-b5028161c752" providerId="ADAL" clId="{3D54F072-4C68-448E-8038-0265F1773ADF}" dt="2020-12-28T18:26:02.303" v="1961" actId="478"/>
          <ac:picMkLst>
            <pc:docMk/>
            <pc:sldMk cId="3571058696" sldId="273"/>
            <ac:picMk id="58" creationId="{D65E465B-C805-4E16-AC70-A71D6B068C2A}"/>
          </ac:picMkLst>
        </pc:picChg>
        <pc:picChg chg="mod">
          <ac:chgData name="up201608444@ms.uporto.pt" userId="27e17b89-6372-4d26-8a3a-b5028161c752" providerId="ADAL" clId="{3D54F072-4C68-448E-8038-0265F1773ADF}" dt="2020-12-28T18:19:06.925" v="1794" actId="1076"/>
          <ac:picMkLst>
            <pc:docMk/>
            <pc:sldMk cId="3571058696" sldId="273"/>
            <ac:picMk id="61" creationId="{7DC54134-A95E-40F8-89C8-807E8A0BC165}"/>
          </ac:picMkLst>
        </pc:picChg>
        <pc:cxnChg chg="add del mod">
          <ac:chgData name="up201608444@ms.uporto.pt" userId="27e17b89-6372-4d26-8a3a-b5028161c752" providerId="ADAL" clId="{3D54F072-4C68-448E-8038-0265F1773ADF}" dt="2020-12-28T18:26:03.078" v="1962" actId="478"/>
          <ac:cxnSpMkLst>
            <pc:docMk/>
            <pc:sldMk cId="3571058696" sldId="273"/>
            <ac:cxnSpMk id="63" creationId="{34F3669A-994B-4D5B-A99A-4BA384D9E533}"/>
          </ac:cxnSpMkLst>
        </pc:cxnChg>
        <pc:cxnChg chg="add del mod">
          <ac:chgData name="up201608444@ms.uporto.pt" userId="27e17b89-6372-4d26-8a3a-b5028161c752" providerId="ADAL" clId="{3D54F072-4C68-448E-8038-0265F1773ADF}" dt="2020-12-28T18:26:03.575" v="1963" actId="478"/>
          <ac:cxnSpMkLst>
            <pc:docMk/>
            <pc:sldMk cId="3571058696" sldId="273"/>
            <ac:cxnSpMk id="64" creationId="{2F0C13ED-4F24-4DBE-A85F-1CE706FFB2DA}"/>
          </ac:cxnSpMkLst>
        </pc:cxnChg>
      </pc:sldChg>
      <pc:sldChg chg="addSp delSp modSp add del mod">
        <pc:chgData name="up201608444@ms.uporto.pt" userId="27e17b89-6372-4d26-8a3a-b5028161c752" providerId="ADAL" clId="{3D54F072-4C68-448E-8038-0265F1773ADF}" dt="2020-12-28T18:29:20.389" v="2006" actId="47"/>
        <pc:sldMkLst>
          <pc:docMk/>
          <pc:sldMk cId="746385349" sldId="274"/>
        </pc:sldMkLst>
        <pc:spChg chg="add mod">
          <ac:chgData name="up201608444@ms.uporto.pt" userId="27e17b89-6372-4d26-8a3a-b5028161c752" providerId="ADAL" clId="{3D54F072-4C68-448E-8038-0265F1773ADF}" dt="2020-12-28T18:23:47.038" v="1929" actId="14100"/>
          <ac:spMkLst>
            <pc:docMk/>
            <pc:sldMk cId="746385349" sldId="274"/>
            <ac:spMk id="63" creationId="{579F2EA1-F977-4B3D-BE08-5729C7CF87C3}"/>
          </ac:spMkLst>
        </pc:spChg>
        <pc:picChg chg="add mod ord modCrop">
          <ac:chgData name="up201608444@ms.uporto.pt" userId="27e17b89-6372-4d26-8a3a-b5028161c752" providerId="ADAL" clId="{3D54F072-4C68-448E-8038-0265F1773ADF}" dt="2020-12-28T18:24:33.586" v="1939" actId="1076"/>
          <ac:picMkLst>
            <pc:docMk/>
            <pc:sldMk cId="746385349" sldId="274"/>
            <ac:picMk id="3" creationId="{D0D8E93C-87F3-4D2E-9519-50DA4E3EFC6C}"/>
          </ac:picMkLst>
        </pc:picChg>
        <pc:cxnChg chg="add del mod">
          <ac:chgData name="up201608444@ms.uporto.pt" userId="27e17b89-6372-4d26-8a3a-b5028161c752" providerId="ADAL" clId="{3D54F072-4C68-448E-8038-0265F1773ADF}" dt="2020-12-28T18:26:04.018" v="1964" actId="478"/>
          <ac:cxnSpMkLst>
            <pc:docMk/>
            <pc:sldMk cId="746385349" sldId="274"/>
            <ac:cxnSpMk id="64" creationId="{51B7E324-90AA-4874-BDA9-5035C293502B}"/>
          </ac:cxnSpMkLst>
        </pc:cxnChg>
        <pc:cxnChg chg="add del mod">
          <ac:chgData name="up201608444@ms.uporto.pt" userId="27e17b89-6372-4d26-8a3a-b5028161c752" providerId="ADAL" clId="{3D54F072-4C68-448E-8038-0265F1773ADF}" dt="2020-12-28T18:26:04.661" v="1965" actId="478"/>
          <ac:cxnSpMkLst>
            <pc:docMk/>
            <pc:sldMk cId="746385349" sldId="274"/>
            <ac:cxnSpMk id="65" creationId="{480EEDCE-6CD1-43DD-8D76-BBFE195E1383}"/>
          </ac:cxnSpMkLst>
        </pc:cxnChg>
      </pc:sldChg>
      <pc:sldChg chg="addSp delSp modSp add mod">
        <pc:chgData name="up201608444@ms.uporto.pt" userId="27e17b89-6372-4d26-8a3a-b5028161c752" providerId="ADAL" clId="{3D54F072-4C68-448E-8038-0265F1773ADF}" dt="2020-12-28T18:38:51.474" v="2144" actId="122"/>
        <pc:sldMkLst>
          <pc:docMk/>
          <pc:sldMk cId="959822964" sldId="275"/>
        </pc:sldMkLst>
        <pc:spChg chg="add mod">
          <ac:chgData name="up201608444@ms.uporto.pt" userId="27e17b89-6372-4d26-8a3a-b5028161c752" providerId="ADAL" clId="{3D54F072-4C68-448E-8038-0265F1773ADF}" dt="2020-12-28T18:38:51.474" v="2144" actId="122"/>
          <ac:spMkLst>
            <pc:docMk/>
            <pc:sldMk cId="959822964" sldId="275"/>
            <ac:spMk id="65" creationId="{20ECAF48-EC8B-4494-A800-64915F0887E9}"/>
          </ac:spMkLst>
        </pc:spChg>
        <pc:picChg chg="add mod modCrop">
          <ac:chgData name="up201608444@ms.uporto.pt" userId="27e17b89-6372-4d26-8a3a-b5028161c752" providerId="ADAL" clId="{3D54F072-4C68-448E-8038-0265F1773ADF}" dt="2020-12-28T18:30:51.158" v="2027" actId="1076"/>
          <ac:picMkLst>
            <pc:docMk/>
            <pc:sldMk cId="959822964" sldId="275"/>
            <ac:picMk id="3" creationId="{F13520FF-D2C4-40F5-B628-042A5966CB6D}"/>
          </ac:picMkLst>
        </pc:picChg>
        <pc:picChg chg="del">
          <ac:chgData name="up201608444@ms.uporto.pt" userId="27e17b89-6372-4d26-8a3a-b5028161c752" providerId="ADAL" clId="{3D54F072-4C68-448E-8038-0265F1773ADF}" dt="2020-12-28T18:29:38.883" v="2007" actId="478"/>
          <ac:picMkLst>
            <pc:docMk/>
            <pc:sldMk cId="959822964" sldId="275"/>
            <ac:picMk id="61" creationId="{7DC54134-A95E-40F8-89C8-807E8A0BC165}"/>
          </ac:picMkLst>
        </pc:picChg>
        <pc:picChg chg="del">
          <ac:chgData name="up201608444@ms.uporto.pt" userId="27e17b89-6372-4d26-8a3a-b5028161c752" providerId="ADAL" clId="{3D54F072-4C68-448E-8038-0265F1773ADF}" dt="2020-12-28T18:38:35.698" v="2139" actId="478"/>
          <ac:picMkLst>
            <pc:docMk/>
            <pc:sldMk cId="959822964" sldId="275"/>
            <ac:picMk id="62" creationId="{F384024B-BB34-4091-928C-800FE45239C6}"/>
          </ac:picMkLst>
        </pc:picChg>
        <pc:picChg chg="add del mod ord">
          <ac:chgData name="up201608444@ms.uporto.pt" userId="27e17b89-6372-4d26-8a3a-b5028161c752" providerId="ADAL" clId="{3D54F072-4C68-448E-8038-0265F1773ADF}" dt="2020-12-28T18:30:47.498" v="2026" actId="478"/>
          <ac:picMkLst>
            <pc:docMk/>
            <pc:sldMk cId="959822964" sldId="275"/>
            <ac:picMk id="63" creationId="{DF727C37-C9EE-4360-890C-7FED89D64B96}"/>
          </ac:picMkLst>
        </pc:picChg>
        <pc:picChg chg="add mod">
          <ac:chgData name="up201608444@ms.uporto.pt" userId="27e17b89-6372-4d26-8a3a-b5028161c752" providerId="ADAL" clId="{3D54F072-4C68-448E-8038-0265F1773ADF}" dt="2020-12-28T18:38:35.784" v="2140"/>
          <ac:picMkLst>
            <pc:docMk/>
            <pc:sldMk cId="959822964" sldId="275"/>
            <ac:picMk id="64" creationId="{FAEA704E-DF39-4FED-B4E9-EB0D4A38EF1D}"/>
          </ac:picMkLst>
        </pc:picChg>
      </pc:sldChg>
      <pc:sldChg chg="addSp delSp modSp add mod">
        <pc:chgData name="up201608444@ms.uporto.pt" userId="27e17b89-6372-4d26-8a3a-b5028161c752" providerId="ADAL" clId="{3D54F072-4C68-448E-8038-0265F1773ADF}" dt="2020-12-28T18:52:27.684" v="2323" actId="478"/>
        <pc:sldMkLst>
          <pc:docMk/>
          <pc:sldMk cId="3339282154" sldId="276"/>
        </pc:sldMkLst>
        <pc:spChg chg="add mod">
          <ac:chgData name="up201608444@ms.uporto.pt" userId="27e17b89-6372-4d26-8a3a-b5028161c752" providerId="ADAL" clId="{3D54F072-4C68-448E-8038-0265F1773ADF}" dt="2020-12-28T18:37:29.062" v="2100" actId="207"/>
          <ac:spMkLst>
            <pc:docMk/>
            <pc:sldMk cId="3339282154" sldId="276"/>
            <ac:spMk id="59" creationId="{FC0691BA-7F6F-4E18-9C15-ADB0D02D8D34}"/>
          </ac:spMkLst>
        </pc:spChg>
        <pc:spChg chg="add mod">
          <ac:chgData name="up201608444@ms.uporto.pt" userId="27e17b89-6372-4d26-8a3a-b5028161c752" providerId="ADAL" clId="{3D54F072-4C68-448E-8038-0265F1773ADF}" dt="2020-12-28T18:36:41.438" v="2075" actId="1076"/>
          <ac:spMkLst>
            <pc:docMk/>
            <pc:sldMk cId="3339282154" sldId="276"/>
            <ac:spMk id="68" creationId="{EEBF902F-0BF1-4C95-97EB-C47A5CABDF3F}"/>
          </ac:spMkLst>
        </pc:spChg>
        <pc:spChg chg="add del mod ord">
          <ac:chgData name="up201608444@ms.uporto.pt" userId="27e17b89-6372-4d26-8a3a-b5028161c752" providerId="ADAL" clId="{3D54F072-4C68-448E-8038-0265F1773ADF}" dt="2020-12-28T18:52:26.724" v="2322" actId="478"/>
          <ac:spMkLst>
            <pc:docMk/>
            <pc:sldMk cId="3339282154" sldId="276"/>
            <ac:spMk id="69" creationId="{566B595A-87C2-4E86-A274-0C6DCB38C58A}"/>
          </ac:spMkLst>
        </pc:spChg>
        <pc:picChg chg="add mod">
          <ac:chgData name="up201608444@ms.uporto.pt" userId="27e17b89-6372-4d26-8a3a-b5028161c752" providerId="ADAL" clId="{3D54F072-4C68-448E-8038-0265F1773ADF}" dt="2020-12-28T18:27:05.598" v="1985" actId="1076"/>
          <ac:picMkLst>
            <pc:docMk/>
            <pc:sldMk cId="3339282154" sldId="276"/>
            <ac:picMk id="58" creationId="{70C0C008-753D-4C38-A937-FE84368FCCAE}"/>
          </ac:picMkLst>
        </pc:picChg>
        <pc:picChg chg="add del mod">
          <ac:chgData name="up201608444@ms.uporto.pt" userId="27e17b89-6372-4d26-8a3a-b5028161c752" providerId="ADAL" clId="{3D54F072-4C68-448E-8038-0265F1773ADF}" dt="2020-12-28T18:52:27.684" v="2323" actId="478"/>
          <ac:picMkLst>
            <pc:docMk/>
            <pc:sldMk cId="3339282154" sldId="276"/>
            <ac:picMk id="70" creationId="{AF7247B8-8894-4746-8405-2C430720C845}"/>
          </ac:picMkLst>
        </pc:picChg>
        <pc:cxnChg chg="add mod">
          <ac:chgData name="up201608444@ms.uporto.pt" userId="27e17b89-6372-4d26-8a3a-b5028161c752" providerId="ADAL" clId="{3D54F072-4C68-448E-8038-0265F1773ADF}" dt="2020-12-28T18:27:40.039" v="1991" actId="14100"/>
          <ac:cxnSpMkLst>
            <pc:docMk/>
            <pc:sldMk cId="3339282154" sldId="276"/>
            <ac:cxnSpMk id="63" creationId="{08D67F4E-9D11-46DF-B31F-BD72AEFD9438}"/>
          </ac:cxnSpMkLst>
        </pc:cxnChg>
        <pc:cxnChg chg="add mod">
          <ac:chgData name="up201608444@ms.uporto.pt" userId="27e17b89-6372-4d26-8a3a-b5028161c752" providerId="ADAL" clId="{3D54F072-4C68-448E-8038-0265F1773ADF}" dt="2020-12-28T18:27:14.095" v="1987" actId="14100"/>
          <ac:cxnSpMkLst>
            <pc:docMk/>
            <pc:sldMk cId="3339282154" sldId="276"/>
            <ac:cxnSpMk id="64" creationId="{B1CA138B-CA0F-4361-8948-073D956E0A7F}"/>
          </ac:cxnSpMkLst>
        </pc:cxnChg>
      </pc:sldChg>
      <pc:sldChg chg="addSp delSp modSp add del mod">
        <pc:chgData name="up201608444@ms.uporto.pt" userId="27e17b89-6372-4d26-8a3a-b5028161c752" providerId="ADAL" clId="{3D54F072-4C68-448E-8038-0265F1773ADF}" dt="2020-12-28T18:26:01.508" v="1960" actId="22"/>
        <pc:sldMkLst>
          <pc:docMk/>
          <pc:sldMk cId="3507089685" sldId="276"/>
        </pc:sldMkLst>
        <pc:picChg chg="add del mod">
          <ac:chgData name="up201608444@ms.uporto.pt" userId="27e17b89-6372-4d26-8a3a-b5028161c752" providerId="ADAL" clId="{3D54F072-4C68-448E-8038-0265F1773ADF}" dt="2020-12-28T18:26:00.880" v="1959"/>
          <ac:picMkLst>
            <pc:docMk/>
            <pc:sldMk cId="3507089685" sldId="276"/>
            <ac:picMk id="3" creationId="{9C273191-0617-47A4-A2BE-ADCA2ABDD7BA}"/>
          </ac:picMkLst>
        </pc:picChg>
      </pc:sldChg>
      <pc:sldChg chg="add del">
        <pc:chgData name="up201608444@ms.uporto.pt" userId="27e17b89-6372-4d26-8a3a-b5028161c752" providerId="ADAL" clId="{3D54F072-4C68-448E-8038-0265F1773ADF}" dt="2020-12-28T18:25:36.986" v="1952" actId="22"/>
        <pc:sldMkLst>
          <pc:docMk/>
          <pc:sldMk cId="2512594090" sldId="277"/>
        </pc:sldMkLst>
      </pc:sldChg>
      <pc:sldChg chg="addSp delSp modSp add mod">
        <pc:chgData name="up201608444@ms.uporto.pt" userId="27e17b89-6372-4d26-8a3a-b5028161c752" providerId="ADAL" clId="{3D54F072-4C68-448E-8038-0265F1773ADF}" dt="2020-12-28T18:55:45.342" v="2431" actId="1076"/>
        <pc:sldMkLst>
          <pc:docMk/>
          <pc:sldMk cId="2683272589" sldId="277"/>
        </pc:sldMkLst>
        <pc:spChg chg="mod">
          <ac:chgData name="up201608444@ms.uporto.pt" userId="27e17b89-6372-4d26-8a3a-b5028161c752" providerId="ADAL" clId="{3D54F072-4C68-448E-8038-0265F1773ADF}" dt="2020-12-28T18:37:52.104" v="2102" actId="14100"/>
          <ac:spMkLst>
            <pc:docMk/>
            <pc:sldMk cId="2683272589" sldId="277"/>
            <ac:spMk id="59" creationId="{FC0691BA-7F6F-4E18-9C15-ADB0D02D8D34}"/>
          </ac:spMkLst>
        </pc:spChg>
        <pc:spChg chg="add mod">
          <ac:chgData name="up201608444@ms.uporto.pt" userId="27e17b89-6372-4d26-8a3a-b5028161c752" providerId="ADAL" clId="{3D54F072-4C68-448E-8038-0265F1773ADF}" dt="2020-12-28T18:38:20.387" v="2138" actId="1076"/>
          <ac:spMkLst>
            <pc:docMk/>
            <pc:sldMk cId="2683272589" sldId="277"/>
            <ac:spMk id="68" creationId="{AF8D4974-BD91-4009-9E3B-574D298B488B}"/>
          </ac:spMkLst>
        </pc:spChg>
        <pc:spChg chg="add mod">
          <ac:chgData name="up201608444@ms.uporto.pt" userId="27e17b89-6372-4d26-8a3a-b5028161c752" providerId="ADAL" clId="{3D54F072-4C68-448E-8038-0265F1773ADF}" dt="2020-12-28T18:54:53.189" v="2369" actId="207"/>
          <ac:spMkLst>
            <pc:docMk/>
            <pc:sldMk cId="2683272589" sldId="277"/>
            <ac:spMk id="71" creationId="{4E6A4D15-77A2-436E-9B33-C6015A0F129F}"/>
          </ac:spMkLst>
        </pc:spChg>
        <pc:spChg chg="add mod">
          <ac:chgData name="up201608444@ms.uporto.pt" userId="27e17b89-6372-4d26-8a3a-b5028161c752" providerId="ADAL" clId="{3D54F072-4C68-448E-8038-0265F1773ADF}" dt="2020-12-28T18:55:45.342" v="2431" actId="1076"/>
          <ac:spMkLst>
            <pc:docMk/>
            <pc:sldMk cId="2683272589" sldId="277"/>
            <ac:spMk id="72" creationId="{E31E2776-D92B-46DF-896F-F7A79FCCA1F0}"/>
          </ac:spMkLst>
        </pc:spChg>
        <pc:picChg chg="del">
          <ac:chgData name="up201608444@ms.uporto.pt" userId="27e17b89-6372-4d26-8a3a-b5028161c752" providerId="ADAL" clId="{3D54F072-4C68-448E-8038-0265F1773ADF}" dt="2020-12-28T18:28:07.760" v="1996" actId="478"/>
          <ac:picMkLst>
            <pc:docMk/>
            <pc:sldMk cId="2683272589" sldId="277"/>
            <ac:picMk id="58" creationId="{70C0C008-753D-4C38-A937-FE84368FCCAE}"/>
          </ac:picMkLst>
        </pc:picChg>
        <pc:picChg chg="add mod">
          <ac:chgData name="up201608444@ms.uporto.pt" userId="27e17b89-6372-4d26-8a3a-b5028161c752" providerId="ADAL" clId="{3D54F072-4C68-448E-8038-0265F1773ADF}" dt="2020-12-28T18:53:40.407" v="2324" actId="1076"/>
          <ac:picMkLst>
            <pc:docMk/>
            <pc:sldMk cId="2683272589" sldId="277"/>
            <ac:picMk id="65" creationId="{D2B6A7EF-92AA-4ABD-82BF-79813317CD26}"/>
          </ac:picMkLst>
        </pc:picChg>
        <pc:cxnChg chg="mod">
          <ac:chgData name="up201608444@ms.uporto.pt" userId="27e17b89-6372-4d26-8a3a-b5028161c752" providerId="ADAL" clId="{3D54F072-4C68-448E-8038-0265F1773ADF}" dt="2020-12-28T18:53:48.916" v="2326" actId="14100"/>
          <ac:cxnSpMkLst>
            <pc:docMk/>
            <pc:sldMk cId="2683272589" sldId="277"/>
            <ac:cxnSpMk id="63" creationId="{08D67F4E-9D11-46DF-B31F-BD72AEFD9438}"/>
          </ac:cxnSpMkLst>
        </pc:cxnChg>
        <pc:cxnChg chg="mod">
          <ac:chgData name="up201608444@ms.uporto.pt" userId="27e17b89-6372-4d26-8a3a-b5028161c752" providerId="ADAL" clId="{3D54F072-4C68-448E-8038-0265F1773ADF}" dt="2020-12-28T18:53:44.486" v="2325" actId="14100"/>
          <ac:cxnSpMkLst>
            <pc:docMk/>
            <pc:sldMk cId="2683272589" sldId="277"/>
            <ac:cxnSpMk id="64" creationId="{B1CA138B-CA0F-4361-8948-073D956E0A7F}"/>
          </ac:cxnSpMkLst>
        </pc:cxnChg>
      </pc:sldChg>
      <pc:sldChg chg="add">
        <pc:chgData name="up201608444@ms.uporto.pt" userId="27e17b89-6372-4d26-8a3a-b5028161c752" providerId="ADAL" clId="{3D54F072-4C68-448E-8038-0265F1773ADF}" dt="2020-12-28T18:42:42.315" v="2158" actId="22"/>
        <pc:sldMkLst>
          <pc:docMk/>
          <pc:sldMk cId="723976467" sldId="278"/>
        </pc:sldMkLst>
      </pc:sldChg>
      <pc:sldChg chg="addSp modSp add mod">
        <pc:chgData name="up201608444@ms.uporto.pt" userId="27e17b89-6372-4d26-8a3a-b5028161c752" providerId="ADAL" clId="{3D54F072-4C68-448E-8038-0265F1773ADF}" dt="2020-12-28T18:49:58.638" v="2238" actId="1076"/>
        <pc:sldMkLst>
          <pc:docMk/>
          <pc:sldMk cId="954008769" sldId="279"/>
        </pc:sldMkLst>
        <pc:spChg chg="add mod">
          <ac:chgData name="up201608444@ms.uporto.pt" userId="27e17b89-6372-4d26-8a3a-b5028161c752" providerId="ADAL" clId="{3D54F072-4C68-448E-8038-0265F1773ADF}" dt="2020-12-28T18:49:24.202" v="2204" actId="1076"/>
          <ac:spMkLst>
            <pc:docMk/>
            <pc:sldMk cId="954008769" sldId="279"/>
            <ac:spMk id="57" creationId="{A7A4D5DA-8FD6-4A94-88E1-FF26A5272E58}"/>
          </ac:spMkLst>
        </pc:spChg>
        <pc:spChg chg="add mod">
          <ac:chgData name="up201608444@ms.uporto.pt" userId="27e17b89-6372-4d26-8a3a-b5028161c752" providerId="ADAL" clId="{3D54F072-4C68-448E-8038-0265F1773ADF}" dt="2020-12-28T18:49:39.463" v="2215" actId="20577"/>
          <ac:spMkLst>
            <pc:docMk/>
            <pc:sldMk cId="954008769" sldId="279"/>
            <ac:spMk id="64" creationId="{911610F9-8A72-424D-98F0-2A29991173AF}"/>
          </ac:spMkLst>
        </pc:spChg>
        <pc:spChg chg="add mod">
          <ac:chgData name="up201608444@ms.uporto.pt" userId="27e17b89-6372-4d26-8a3a-b5028161c752" providerId="ADAL" clId="{3D54F072-4C68-448E-8038-0265F1773ADF}" dt="2020-12-28T18:49:58.638" v="2238" actId="1076"/>
          <ac:spMkLst>
            <pc:docMk/>
            <pc:sldMk cId="954008769" sldId="279"/>
            <ac:spMk id="67" creationId="{657AB211-2456-4F6A-8E7B-BB6C953694A3}"/>
          </ac:spMkLst>
        </pc:spChg>
        <pc:cxnChg chg="add">
          <ac:chgData name="up201608444@ms.uporto.pt" userId="27e17b89-6372-4d26-8a3a-b5028161c752" providerId="ADAL" clId="{3D54F072-4C68-448E-8038-0265F1773ADF}" dt="2020-12-28T18:49:13.384" v="2184" actId="11529"/>
          <ac:cxnSpMkLst>
            <pc:docMk/>
            <pc:sldMk cId="954008769" sldId="279"/>
            <ac:cxnSpMk id="3" creationId="{11F5DB2C-7370-4E15-AAB9-B7F3A0E1331A}"/>
          </ac:cxnSpMkLst>
        </pc:cxnChg>
        <pc:cxnChg chg="add mod">
          <ac:chgData name="up201608444@ms.uporto.pt" userId="27e17b89-6372-4d26-8a3a-b5028161c752" providerId="ADAL" clId="{3D54F072-4C68-448E-8038-0265F1773ADF}" dt="2020-12-28T18:49:35.462" v="2209" actId="14100"/>
          <ac:cxnSpMkLst>
            <pc:docMk/>
            <pc:sldMk cId="954008769" sldId="279"/>
            <ac:cxnSpMk id="63" creationId="{6126C6C5-1125-4E68-A1B8-5C7D660480A3}"/>
          </ac:cxnSpMkLst>
        </pc:cxnChg>
        <pc:cxnChg chg="add mod">
          <ac:chgData name="up201608444@ms.uporto.pt" userId="27e17b89-6372-4d26-8a3a-b5028161c752" providerId="ADAL" clId="{3D54F072-4C68-448E-8038-0265F1773ADF}" dt="2020-12-28T18:49:58.638" v="2238" actId="1076"/>
          <ac:cxnSpMkLst>
            <pc:docMk/>
            <pc:sldMk cId="954008769" sldId="279"/>
            <ac:cxnSpMk id="66" creationId="{413EA365-D6FE-47EE-8C3D-BCA3F6C70850}"/>
          </ac:cxnSpMkLst>
        </pc:cxnChg>
      </pc:sldChg>
      <pc:sldChg chg="add">
        <pc:chgData name="up201608444@ms.uporto.pt" userId="27e17b89-6372-4d26-8a3a-b5028161c752" providerId="ADAL" clId="{3D54F072-4C68-448E-8038-0265F1773ADF}" dt="2020-12-28T18:52:22.990" v="2321" actId="22"/>
        <pc:sldMkLst>
          <pc:docMk/>
          <pc:sldMk cId="211842209" sldId="280"/>
        </pc:sldMkLst>
      </pc:sldChg>
      <pc:sldChg chg="modSp mod">
        <pc:chgData name="up201608444@ms.uporto.pt" userId="27e17b89-6372-4d26-8a3a-b5028161c752" providerId="ADAL" clId="{3D54F072-4C68-448E-8038-0265F1773ADF}" dt="2021-01-02T16:36:16.302" v="2589" actId="20577"/>
        <pc:sldMkLst>
          <pc:docMk/>
          <pc:sldMk cId="2588822688" sldId="286"/>
        </pc:sldMkLst>
        <pc:spChg chg="mod">
          <ac:chgData name="up201608444@ms.uporto.pt" userId="27e17b89-6372-4d26-8a3a-b5028161c752" providerId="ADAL" clId="{3D54F072-4C68-448E-8038-0265F1773ADF}" dt="2021-01-02T16:36:16.302" v="2589" actId="20577"/>
          <ac:spMkLst>
            <pc:docMk/>
            <pc:sldMk cId="2588822688" sldId="286"/>
            <ac:spMk id="82" creationId="{BFB2E424-2748-4758-8B4C-EAC25EA49E44}"/>
          </ac:spMkLst>
        </pc:spChg>
      </pc:sldChg>
      <pc:sldChg chg="modSp mod">
        <pc:chgData name="up201608444@ms.uporto.pt" userId="27e17b89-6372-4d26-8a3a-b5028161c752" providerId="ADAL" clId="{3D54F072-4C68-448E-8038-0265F1773ADF}" dt="2021-01-02T16:37:11.151" v="2592" actId="1076"/>
        <pc:sldMkLst>
          <pc:docMk/>
          <pc:sldMk cId="964423345" sldId="293"/>
        </pc:sldMkLst>
        <pc:spChg chg="mod">
          <ac:chgData name="up201608444@ms.uporto.pt" userId="27e17b89-6372-4d26-8a3a-b5028161c752" providerId="ADAL" clId="{3D54F072-4C68-448E-8038-0265F1773ADF}" dt="2021-01-02T16:37:11.151" v="2592" actId="1076"/>
          <ac:spMkLst>
            <pc:docMk/>
            <pc:sldMk cId="964423345" sldId="293"/>
            <ac:spMk id="35" creationId="{BEC988E5-CF4B-4888-9814-D375753C4FE1}"/>
          </ac:spMkLst>
        </pc:spChg>
        <pc:picChg chg="mod">
          <ac:chgData name="up201608444@ms.uporto.pt" userId="27e17b89-6372-4d26-8a3a-b5028161c752" providerId="ADAL" clId="{3D54F072-4C68-448E-8038-0265F1773ADF}" dt="2021-01-02T16:37:07.890" v="2591" actId="1076"/>
          <ac:picMkLst>
            <pc:docMk/>
            <pc:sldMk cId="964423345" sldId="293"/>
            <ac:picMk id="16" creationId="{87509FB0-FC81-47B7-B2EA-A42F61D8183E}"/>
          </ac:picMkLst>
        </pc:picChg>
      </pc:sldChg>
      <pc:sldChg chg="modSp mod">
        <pc:chgData name="up201608444@ms.uporto.pt" userId="27e17b89-6372-4d26-8a3a-b5028161c752" providerId="ADAL" clId="{3D54F072-4C68-448E-8038-0265F1773ADF}" dt="2021-01-02T16:39:39.563" v="2687" actId="20577"/>
        <pc:sldMkLst>
          <pc:docMk/>
          <pc:sldMk cId="1510608789" sldId="295"/>
        </pc:sldMkLst>
        <pc:spChg chg="mod">
          <ac:chgData name="up201608444@ms.uporto.pt" userId="27e17b89-6372-4d26-8a3a-b5028161c752" providerId="ADAL" clId="{3D54F072-4C68-448E-8038-0265F1773ADF}" dt="2021-01-02T16:39:39.563" v="2687" actId="20577"/>
          <ac:spMkLst>
            <pc:docMk/>
            <pc:sldMk cId="1510608789" sldId="295"/>
            <ac:spMk id="13" creationId="{4D45D253-E8A7-4C99-B04C-607623E6DC12}"/>
          </ac:spMkLst>
        </pc:spChg>
      </pc:sldChg>
      <pc:sldChg chg="modSp mod">
        <pc:chgData name="up201608444@ms.uporto.pt" userId="27e17b89-6372-4d26-8a3a-b5028161c752" providerId="ADAL" clId="{3D54F072-4C68-448E-8038-0265F1773ADF}" dt="2021-01-02T16:39:42.247" v="2688" actId="20577"/>
        <pc:sldMkLst>
          <pc:docMk/>
          <pc:sldMk cId="2156323592" sldId="296"/>
        </pc:sldMkLst>
        <pc:spChg chg="mod">
          <ac:chgData name="up201608444@ms.uporto.pt" userId="27e17b89-6372-4d26-8a3a-b5028161c752" providerId="ADAL" clId="{3D54F072-4C68-448E-8038-0265F1773ADF}" dt="2021-01-02T16:39:42.247" v="2688" actId="20577"/>
          <ac:spMkLst>
            <pc:docMk/>
            <pc:sldMk cId="2156323592" sldId="296"/>
            <ac:spMk id="13" creationId="{4D45D253-E8A7-4C99-B04C-607623E6DC12}"/>
          </ac:spMkLst>
        </pc:spChg>
      </pc:sldChg>
      <pc:sldChg chg="modSp mod">
        <pc:chgData name="up201608444@ms.uporto.pt" userId="27e17b89-6372-4d26-8a3a-b5028161c752" providerId="ADAL" clId="{3D54F072-4C68-448E-8038-0265F1773ADF}" dt="2021-01-02T16:46:49.603" v="2700" actId="20577"/>
        <pc:sldMkLst>
          <pc:docMk/>
          <pc:sldMk cId="4029979290" sldId="297"/>
        </pc:sldMkLst>
        <pc:spChg chg="mod">
          <ac:chgData name="up201608444@ms.uporto.pt" userId="27e17b89-6372-4d26-8a3a-b5028161c752" providerId="ADAL" clId="{3D54F072-4C68-448E-8038-0265F1773ADF}" dt="2021-01-02T16:46:49.603" v="2700" actId="20577"/>
          <ac:spMkLst>
            <pc:docMk/>
            <pc:sldMk cId="4029979290" sldId="297"/>
            <ac:spMk id="13" creationId="{4D45D253-E8A7-4C99-B04C-607623E6DC12}"/>
          </ac:spMkLst>
        </pc:spChg>
      </pc:sldChg>
      <pc:sldChg chg="modSp mod">
        <pc:chgData name="up201608444@ms.uporto.pt" userId="27e17b89-6372-4d26-8a3a-b5028161c752" providerId="ADAL" clId="{3D54F072-4C68-448E-8038-0265F1773ADF}" dt="2021-01-02T16:39:45.232" v="2689" actId="20577"/>
        <pc:sldMkLst>
          <pc:docMk/>
          <pc:sldMk cId="1101381452" sldId="298"/>
        </pc:sldMkLst>
        <pc:spChg chg="mod">
          <ac:chgData name="up201608444@ms.uporto.pt" userId="27e17b89-6372-4d26-8a3a-b5028161c752" providerId="ADAL" clId="{3D54F072-4C68-448E-8038-0265F1773ADF}" dt="2021-01-02T16:39:45.232" v="2689" actId="20577"/>
          <ac:spMkLst>
            <pc:docMk/>
            <pc:sldMk cId="1101381452" sldId="298"/>
            <ac:spMk id="13" creationId="{4D45D253-E8A7-4C99-B04C-607623E6DC12}"/>
          </ac:spMkLst>
        </pc:spChg>
      </pc:sldChg>
      <pc:sldChg chg="modSp mod">
        <pc:chgData name="up201608444@ms.uporto.pt" userId="27e17b89-6372-4d26-8a3a-b5028161c752" providerId="ADAL" clId="{3D54F072-4C68-448E-8038-0265F1773ADF}" dt="2021-01-02T16:39:49.233" v="2690" actId="20577"/>
        <pc:sldMkLst>
          <pc:docMk/>
          <pc:sldMk cId="3343597165" sldId="299"/>
        </pc:sldMkLst>
        <pc:spChg chg="mod">
          <ac:chgData name="up201608444@ms.uporto.pt" userId="27e17b89-6372-4d26-8a3a-b5028161c752" providerId="ADAL" clId="{3D54F072-4C68-448E-8038-0265F1773ADF}" dt="2021-01-02T16:39:49.233" v="2690" actId="20577"/>
          <ac:spMkLst>
            <pc:docMk/>
            <pc:sldMk cId="3343597165" sldId="299"/>
            <ac:spMk id="13" creationId="{4D45D253-E8A7-4C99-B04C-607623E6DC12}"/>
          </ac:spMkLst>
        </pc:spChg>
      </pc:sldChg>
      <pc:sldChg chg="modSp mod">
        <pc:chgData name="up201608444@ms.uporto.pt" userId="27e17b89-6372-4d26-8a3a-b5028161c752" providerId="ADAL" clId="{3D54F072-4C68-448E-8038-0265F1773ADF}" dt="2021-01-02T16:40:05.541" v="2694" actId="113"/>
        <pc:sldMkLst>
          <pc:docMk/>
          <pc:sldMk cId="3735310044" sldId="300"/>
        </pc:sldMkLst>
        <pc:spChg chg="mod">
          <ac:chgData name="up201608444@ms.uporto.pt" userId="27e17b89-6372-4d26-8a3a-b5028161c752" providerId="ADAL" clId="{3D54F072-4C68-448E-8038-0265F1773ADF}" dt="2021-01-02T16:39:07.740" v="2685" actId="20577"/>
          <ac:spMkLst>
            <pc:docMk/>
            <pc:sldMk cId="3735310044" sldId="300"/>
            <ac:spMk id="6" creationId="{BD87DA57-943F-49FF-B0FA-E0B10ED58662}"/>
          </ac:spMkLst>
        </pc:spChg>
        <pc:spChg chg="mod">
          <ac:chgData name="up201608444@ms.uporto.pt" userId="27e17b89-6372-4d26-8a3a-b5028161c752" providerId="ADAL" clId="{3D54F072-4C68-448E-8038-0265F1773ADF}" dt="2021-01-02T16:40:01.246" v="2692" actId="33524"/>
          <ac:spMkLst>
            <pc:docMk/>
            <pc:sldMk cId="3735310044" sldId="300"/>
            <ac:spMk id="42" creationId="{486D76CB-424B-44E2-AAC2-0919A968B597}"/>
          </ac:spMkLst>
        </pc:spChg>
        <pc:spChg chg="mod">
          <ac:chgData name="up201608444@ms.uporto.pt" userId="27e17b89-6372-4d26-8a3a-b5028161c752" providerId="ADAL" clId="{3D54F072-4C68-448E-8038-0265F1773ADF}" dt="2021-01-02T16:40:04.048" v="2693" actId="113"/>
          <ac:spMkLst>
            <pc:docMk/>
            <pc:sldMk cId="3735310044" sldId="300"/>
            <ac:spMk id="43" creationId="{9A13444E-EBE8-4D7C-BA45-11F9B0891AC3}"/>
          </ac:spMkLst>
        </pc:spChg>
        <pc:spChg chg="mod">
          <ac:chgData name="up201608444@ms.uporto.pt" userId="27e17b89-6372-4d26-8a3a-b5028161c752" providerId="ADAL" clId="{3D54F072-4C68-448E-8038-0265F1773ADF}" dt="2021-01-02T16:40:05.541" v="2694" actId="113"/>
          <ac:spMkLst>
            <pc:docMk/>
            <pc:sldMk cId="3735310044" sldId="300"/>
            <ac:spMk id="44" creationId="{D9EC74D4-657B-4430-99D6-F03D3A1A3189}"/>
          </ac:spMkLst>
        </pc:spChg>
      </pc:sldChg>
      <pc:sldChg chg="modSp mod">
        <pc:chgData name="up201608444@ms.uporto.pt" userId="27e17b89-6372-4d26-8a3a-b5028161c752" providerId="ADAL" clId="{3D54F072-4C68-448E-8038-0265F1773ADF}" dt="2021-01-02T16:40:10.131" v="2695" actId="20577"/>
        <pc:sldMkLst>
          <pc:docMk/>
          <pc:sldMk cId="4068935200" sldId="301"/>
        </pc:sldMkLst>
        <pc:spChg chg="mod">
          <ac:chgData name="up201608444@ms.uporto.pt" userId="27e17b89-6372-4d26-8a3a-b5028161c752" providerId="ADAL" clId="{3D54F072-4C68-448E-8038-0265F1773ADF}" dt="2021-01-02T16:39:53.841" v="2691" actId="20577"/>
          <ac:spMkLst>
            <pc:docMk/>
            <pc:sldMk cId="4068935200" sldId="301"/>
            <ac:spMk id="6" creationId="{BD87DA57-943F-49FF-B0FA-E0B10ED58662}"/>
          </ac:spMkLst>
        </pc:spChg>
        <pc:spChg chg="mod">
          <ac:chgData name="up201608444@ms.uporto.pt" userId="27e17b89-6372-4d26-8a3a-b5028161c752" providerId="ADAL" clId="{3D54F072-4C68-448E-8038-0265F1773ADF}" dt="2021-01-02T16:40:10.131" v="2695" actId="20577"/>
          <ac:spMkLst>
            <pc:docMk/>
            <pc:sldMk cId="4068935200" sldId="301"/>
            <ac:spMk id="42" creationId="{486D76CB-424B-44E2-AAC2-0919A968B597}"/>
          </ac:spMkLst>
        </pc:spChg>
      </pc:sldChg>
      <pc:sldChg chg="modSp mod">
        <pc:chgData name="up201608444@ms.uporto.pt" userId="27e17b89-6372-4d26-8a3a-b5028161c752" providerId="ADAL" clId="{3D54F072-4C68-448E-8038-0265F1773ADF}" dt="2021-01-02T16:41:02.880" v="2696" actId="20577"/>
        <pc:sldMkLst>
          <pc:docMk/>
          <pc:sldMk cId="2469353771" sldId="302"/>
        </pc:sldMkLst>
        <pc:spChg chg="mod">
          <ac:chgData name="up201608444@ms.uporto.pt" userId="27e17b89-6372-4d26-8a3a-b5028161c752" providerId="ADAL" clId="{3D54F072-4C68-448E-8038-0265F1773ADF}" dt="2021-01-02T16:41:02.880" v="2696" actId="20577"/>
          <ac:spMkLst>
            <pc:docMk/>
            <pc:sldMk cId="2469353771" sldId="302"/>
            <ac:spMk id="6" creationId="{BD87DA57-943F-49FF-B0FA-E0B10ED58662}"/>
          </ac:spMkLst>
        </pc:spChg>
        <pc:spChg chg="mod">
          <ac:chgData name="up201608444@ms.uporto.pt" userId="27e17b89-6372-4d26-8a3a-b5028161c752" providerId="ADAL" clId="{3D54F072-4C68-448E-8038-0265F1773ADF}" dt="2021-01-02T16:38:18.709" v="2682" actId="1076"/>
          <ac:spMkLst>
            <pc:docMk/>
            <pc:sldMk cId="2469353771" sldId="302"/>
            <ac:spMk id="78" creationId="{9FAEA3C1-12E6-4C8D-9CCB-6A158A7CC424}"/>
          </ac:spMkLst>
        </pc:spChg>
      </pc:sldChg>
      <pc:sldChg chg="addSp delSp modSp mod">
        <pc:chgData name="up201608444@ms.uporto.pt" userId="27e17b89-6372-4d26-8a3a-b5028161c752" providerId="ADAL" clId="{3D54F072-4C68-448E-8038-0265F1773ADF}" dt="2021-01-02T16:41:07.265" v="2699" actId="20577"/>
        <pc:sldMkLst>
          <pc:docMk/>
          <pc:sldMk cId="3959266518" sldId="303"/>
        </pc:sldMkLst>
        <pc:spChg chg="mod">
          <ac:chgData name="up201608444@ms.uporto.pt" userId="27e17b89-6372-4d26-8a3a-b5028161c752" providerId="ADAL" clId="{3D54F072-4C68-448E-8038-0265F1773ADF}" dt="2021-01-02T16:41:07.265" v="2699" actId="20577"/>
          <ac:spMkLst>
            <pc:docMk/>
            <pc:sldMk cId="3959266518" sldId="303"/>
            <ac:spMk id="6" creationId="{BD87DA57-943F-49FF-B0FA-E0B10ED58662}"/>
          </ac:spMkLst>
        </pc:spChg>
        <pc:spChg chg="add mod">
          <ac:chgData name="up201608444@ms.uporto.pt" userId="27e17b89-6372-4d26-8a3a-b5028161c752" providerId="ADAL" clId="{3D54F072-4C68-448E-8038-0265F1773ADF}" dt="2021-01-02T16:38:24.091" v="2684"/>
          <ac:spMkLst>
            <pc:docMk/>
            <pc:sldMk cId="3959266518" sldId="303"/>
            <ac:spMk id="26" creationId="{208D7F4A-4CBE-4C3A-85FA-503352389D11}"/>
          </ac:spMkLst>
        </pc:spChg>
        <pc:spChg chg="del">
          <ac:chgData name="up201608444@ms.uporto.pt" userId="27e17b89-6372-4d26-8a3a-b5028161c752" providerId="ADAL" clId="{3D54F072-4C68-448E-8038-0265F1773ADF}" dt="2021-01-02T16:38:23.830" v="2683" actId="478"/>
          <ac:spMkLst>
            <pc:docMk/>
            <pc:sldMk cId="3959266518" sldId="303"/>
            <ac:spMk id="50" creationId="{C19EC981-4077-4B17-A0D3-8E48191747D2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5BF09-8215-4E3A-97D0-DAE3C6921813}" type="doc">
      <dgm:prSet loTypeId="urn:microsoft.com/office/officeart/2005/8/layout/hList7" loCatId="relationship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BFA39F1-1D64-4731-A38D-6614D555D4CF}">
      <dgm:prSet phldrT="[Text]" custT="1"/>
      <dgm:spPr/>
      <dgm:t>
        <a:bodyPr/>
        <a:lstStyle/>
        <a:p>
          <a:pPr algn="ctr">
            <a:buNone/>
          </a:pPr>
          <a:r>
            <a:rPr lang="pt-PT" sz="2000" dirty="0" err="1"/>
            <a:t>Title</a:t>
          </a:r>
          <a:r>
            <a:rPr lang="pt-PT" sz="2000" dirty="0"/>
            <a:t> </a:t>
          </a:r>
          <a:r>
            <a:rPr lang="pt-PT" sz="2000" dirty="0" err="1"/>
            <a:t>Akas</a:t>
          </a:r>
          <a:endParaRPr lang="en-US" sz="2000" dirty="0"/>
        </a:p>
      </dgm:t>
    </dgm:pt>
    <dgm:pt modelId="{5697C608-3DEB-409F-A051-694A579DC6E9}" type="parTrans" cxnId="{BB947772-05FE-4688-AA1D-154B27216121}">
      <dgm:prSet/>
      <dgm:spPr/>
      <dgm:t>
        <a:bodyPr/>
        <a:lstStyle/>
        <a:p>
          <a:endParaRPr lang="en-US" sz="2400"/>
        </a:p>
      </dgm:t>
    </dgm:pt>
    <dgm:pt modelId="{EE12E8DD-0EBC-4E7E-BB92-058B0654FC71}" type="sibTrans" cxnId="{BB947772-05FE-4688-AA1D-154B27216121}">
      <dgm:prSet/>
      <dgm:spPr/>
      <dgm:t>
        <a:bodyPr/>
        <a:lstStyle/>
        <a:p>
          <a:endParaRPr lang="en-US" sz="2400"/>
        </a:p>
      </dgm:t>
    </dgm:pt>
    <dgm:pt modelId="{28205314-C451-4D3D-A75F-4D487B4BCCC2}">
      <dgm:prSet phldrT="[Text]" custT="1"/>
      <dgm:spPr/>
      <dgm:t>
        <a:bodyPr/>
        <a:lstStyle/>
        <a:p>
          <a:pPr algn="ctr">
            <a:buNone/>
          </a:pPr>
          <a:r>
            <a:rPr lang="pt-PT" sz="1600" dirty="0" err="1"/>
            <a:t>Titles</a:t>
          </a:r>
          <a:r>
            <a:rPr lang="pt-PT" sz="1600" dirty="0"/>
            <a:t> </a:t>
          </a:r>
          <a:r>
            <a:rPr lang="pt-PT" sz="1600" dirty="0" err="1"/>
            <a:t>translations</a:t>
          </a:r>
          <a:r>
            <a:rPr lang="pt-PT" sz="1600" dirty="0"/>
            <a:t> </a:t>
          </a:r>
          <a:r>
            <a:rPr lang="pt-PT" sz="1600" dirty="0" err="1"/>
            <a:t>and</a:t>
          </a:r>
          <a:r>
            <a:rPr lang="pt-PT" sz="1600" dirty="0"/>
            <a:t> </a:t>
          </a:r>
          <a:r>
            <a:rPr lang="pt-PT" sz="1600" dirty="0" err="1"/>
            <a:t>regions</a:t>
          </a:r>
          <a:endParaRPr lang="en-US" sz="1600" dirty="0"/>
        </a:p>
      </dgm:t>
    </dgm:pt>
    <dgm:pt modelId="{46EAA98E-4543-4614-BCD6-83F6BE7CCDA1}" type="parTrans" cxnId="{6343C520-42ED-4315-95C1-4E7B408A794D}">
      <dgm:prSet/>
      <dgm:spPr/>
      <dgm:t>
        <a:bodyPr/>
        <a:lstStyle/>
        <a:p>
          <a:endParaRPr lang="en-US" sz="2400"/>
        </a:p>
      </dgm:t>
    </dgm:pt>
    <dgm:pt modelId="{6C6A9887-C3F0-4F6B-8359-AA02BD1B131E}" type="sibTrans" cxnId="{6343C520-42ED-4315-95C1-4E7B408A794D}">
      <dgm:prSet/>
      <dgm:spPr/>
      <dgm:t>
        <a:bodyPr/>
        <a:lstStyle/>
        <a:p>
          <a:endParaRPr lang="en-US" sz="2400"/>
        </a:p>
      </dgm:t>
    </dgm:pt>
    <dgm:pt modelId="{137C23F6-5E4C-46B0-B1A5-CE0DEECA4EC0}">
      <dgm:prSet phldrT="[Text]" custT="1"/>
      <dgm:spPr/>
      <dgm:t>
        <a:bodyPr/>
        <a:lstStyle/>
        <a:p>
          <a:pPr algn="ctr">
            <a:buNone/>
          </a:pPr>
          <a:r>
            <a:rPr lang="pt-PT" sz="2000" dirty="0" err="1"/>
            <a:t>Title</a:t>
          </a:r>
          <a:r>
            <a:rPr lang="pt-PT" sz="2000" dirty="0"/>
            <a:t> Basics</a:t>
          </a:r>
          <a:endParaRPr lang="en-US" sz="2000" dirty="0"/>
        </a:p>
      </dgm:t>
    </dgm:pt>
    <dgm:pt modelId="{D4EE5FE2-97F6-46E3-8611-D237E0156B19}" type="parTrans" cxnId="{08E61C1E-2264-495B-854A-50ECF083B549}">
      <dgm:prSet/>
      <dgm:spPr/>
      <dgm:t>
        <a:bodyPr/>
        <a:lstStyle/>
        <a:p>
          <a:endParaRPr lang="en-US" sz="2400"/>
        </a:p>
      </dgm:t>
    </dgm:pt>
    <dgm:pt modelId="{EF73E29F-87D2-4B4D-B7FB-DBA7E205C56C}" type="sibTrans" cxnId="{08E61C1E-2264-495B-854A-50ECF083B549}">
      <dgm:prSet/>
      <dgm:spPr/>
      <dgm:t>
        <a:bodyPr/>
        <a:lstStyle/>
        <a:p>
          <a:endParaRPr lang="en-US" sz="2400"/>
        </a:p>
      </dgm:t>
    </dgm:pt>
    <dgm:pt modelId="{D0127197-BCBE-4EFE-B90E-3EA9605B9DAD}">
      <dgm:prSet phldrT="[Text]" custT="1"/>
      <dgm:spPr/>
      <dgm:t>
        <a:bodyPr/>
        <a:lstStyle/>
        <a:p>
          <a:pPr algn="ctr">
            <a:buNone/>
          </a:pPr>
          <a:r>
            <a:rPr lang="pt-PT" sz="1600" dirty="0" err="1"/>
            <a:t>Titles</a:t>
          </a:r>
          <a:r>
            <a:rPr lang="pt-PT" sz="1600" dirty="0"/>
            <a:t> </a:t>
          </a:r>
          <a:r>
            <a:rPr lang="pt-PT" sz="1600" dirty="0" err="1"/>
            <a:t>categories</a:t>
          </a:r>
          <a:r>
            <a:rPr lang="pt-PT" sz="1600" dirty="0"/>
            <a:t>, </a:t>
          </a:r>
          <a:r>
            <a:rPr lang="pt-PT" sz="1600" dirty="0" err="1"/>
            <a:t>genres</a:t>
          </a:r>
          <a:r>
            <a:rPr lang="pt-PT" sz="1600" dirty="0"/>
            <a:t>, </a:t>
          </a:r>
          <a:r>
            <a:rPr lang="pt-PT" sz="1600" dirty="0" err="1"/>
            <a:t>year</a:t>
          </a:r>
          <a:r>
            <a:rPr lang="pt-PT" sz="1600" dirty="0"/>
            <a:t>, </a:t>
          </a:r>
          <a:r>
            <a:rPr lang="pt-PT" sz="1600" dirty="0" err="1"/>
            <a:t>runtime</a:t>
          </a:r>
          <a:endParaRPr lang="en-US" sz="1600" dirty="0"/>
        </a:p>
      </dgm:t>
    </dgm:pt>
    <dgm:pt modelId="{345E66DE-4B0F-4818-8045-76C801A52CC6}" type="parTrans" cxnId="{D0FB286E-54A3-4DEE-8E15-111095575FB7}">
      <dgm:prSet/>
      <dgm:spPr/>
      <dgm:t>
        <a:bodyPr/>
        <a:lstStyle/>
        <a:p>
          <a:endParaRPr lang="en-US" sz="2400"/>
        </a:p>
      </dgm:t>
    </dgm:pt>
    <dgm:pt modelId="{17CDD053-0472-4007-85D0-498C8CA64307}" type="sibTrans" cxnId="{D0FB286E-54A3-4DEE-8E15-111095575FB7}">
      <dgm:prSet/>
      <dgm:spPr/>
      <dgm:t>
        <a:bodyPr/>
        <a:lstStyle/>
        <a:p>
          <a:endParaRPr lang="en-US" sz="2400"/>
        </a:p>
      </dgm:t>
    </dgm:pt>
    <dgm:pt modelId="{4D6542E6-FC93-4CC7-BBEA-11A210B2F21C}">
      <dgm:prSet phldrT="[Text]" custT="1"/>
      <dgm:spPr/>
      <dgm:t>
        <a:bodyPr/>
        <a:lstStyle/>
        <a:p>
          <a:pPr algn="ctr">
            <a:buNone/>
          </a:pPr>
          <a:r>
            <a:rPr lang="pt-PT" sz="2000" dirty="0" err="1"/>
            <a:t>Title</a:t>
          </a:r>
          <a:r>
            <a:rPr lang="pt-PT" sz="2000" dirty="0"/>
            <a:t>       </a:t>
          </a:r>
          <a:r>
            <a:rPr lang="pt-PT" sz="2000" dirty="0" err="1"/>
            <a:t>Crew</a:t>
          </a:r>
          <a:endParaRPr lang="en-US" sz="2000" dirty="0"/>
        </a:p>
      </dgm:t>
    </dgm:pt>
    <dgm:pt modelId="{1E22C216-1CF8-44D4-96CF-58E4153E2419}" type="parTrans" cxnId="{03E0860B-C12E-41FD-8E45-C1080514AA4D}">
      <dgm:prSet/>
      <dgm:spPr/>
      <dgm:t>
        <a:bodyPr/>
        <a:lstStyle/>
        <a:p>
          <a:endParaRPr lang="en-US" sz="2400"/>
        </a:p>
      </dgm:t>
    </dgm:pt>
    <dgm:pt modelId="{565907CA-A5C5-41F1-865C-C078EE9A5BEB}" type="sibTrans" cxnId="{03E0860B-C12E-41FD-8E45-C1080514AA4D}">
      <dgm:prSet/>
      <dgm:spPr/>
      <dgm:t>
        <a:bodyPr/>
        <a:lstStyle/>
        <a:p>
          <a:endParaRPr lang="en-US" sz="2400"/>
        </a:p>
      </dgm:t>
    </dgm:pt>
    <dgm:pt modelId="{D6A00C82-4175-40EC-9D1C-9224A3CF3476}">
      <dgm:prSet phldrT="[Text]" custT="1"/>
      <dgm:spPr/>
      <dgm:t>
        <a:bodyPr/>
        <a:lstStyle/>
        <a:p>
          <a:pPr algn="ctr">
            <a:buNone/>
          </a:pPr>
          <a:r>
            <a:rPr lang="pt-PT" sz="1600" dirty="0" err="1"/>
            <a:t>Directors</a:t>
          </a:r>
          <a:r>
            <a:rPr lang="pt-PT" sz="1600" dirty="0"/>
            <a:t> </a:t>
          </a:r>
          <a:r>
            <a:rPr lang="pt-PT" sz="1600" dirty="0" err="1"/>
            <a:t>and</a:t>
          </a:r>
          <a:r>
            <a:rPr lang="pt-PT" sz="1600" dirty="0"/>
            <a:t> </a:t>
          </a:r>
          <a:r>
            <a:rPr lang="pt-PT" sz="1600" dirty="0" err="1"/>
            <a:t>Writers</a:t>
          </a:r>
          <a:endParaRPr lang="en-US" sz="1600" dirty="0"/>
        </a:p>
      </dgm:t>
    </dgm:pt>
    <dgm:pt modelId="{4043650A-542A-4C27-A410-88E7D91DB9F1}" type="parTrans" cxnId="{1357A76F-2C89-4D29-8684-45E37CD8162C}">
      <dgm:prSet/>
      <dgm:spPr/>
      <dgm:t>
        <a:bodyPr/>
        <a:lstStyle/>
        <a:p>
          <a:endParaRPr lang="en-US" sz="2400"/>
        </a:p>
      </dgm:t>
    </dgm:pt>
    <dgm:pt modelId="{74597363-FFC3-44CF-ADF5-4E90FAE94327}" type="sibTrans" cxnId="{1357A76F-2C89-4D29-8684-45E37CD8162C}">
      <dgm:prSet/>
      <dgm:spPr/>
      <dgm:t>
        <a:bodyPr/>
        <a:lstStyle/>
        <a:p>
          <a:endParaRPr lang="en-US" sz="2400"/>
        </a:p>
      </dgm:t>
    </dgm:pt>
    <dgm:pt modelId="{3710C76E-6317-44B0-9A1D-705CDC55F56F}">
      <dgm:prSet phldrT="[Text]" custT="1"/>
      <dgm:spPr/>
      <dgm:t>
        <a:bodyPr/>
        <a:lstStyle/>
        <a:p>
          <a:pPr algn="ctr">
            <a:buNone/>
          </a:pPr>
          <a:r>
            <a:rPr lang="pt-PT" sz="2000" dirty="0" err="1"/>
            <a:t>Title</a:t>
          </a:r>
          <a:r>
            <a:rPr lang="pt-PT" sz="2000" dirty="0"/>
            <a:t> </a:t>
          </a:r>
          <a:r>
            <a:rPr lang="pt-PT" sz="2000" dirty="0" err="1"/>
            <a:t>Principals</a:t>
          </a:r>
          <a:endParaRPr lang="en-US" sz="2000" dirty="0"/>
        </a:p>
      </dgm:t>
    </dgm:pt>
    <dgm:pt modelId="{62893244-C903-462D-AF77-BB302884DA5F}" type="parTrans" cxnId="{2BC09981-8FA8-4B3E-A786-3E69A78B729D}">
      <dgm:prSet/>
      <dgm:spPr/>
      <dgm:t>
        <a:bodyPr/>
        <a:lstStyle/>
        <a:p>
          <a:endParaRPr lang="en-US" sz="2400"/>
        </a:p>
      </dgm:t>
    </dgm:pt>
    <dgm:pt modelId="{342A7C70-3452-43E9-BDDC-14E923589D76}" type="sibTrans" cxnId="{2BC09981-8FA8-4B3E-A786-3E69A78B729D}">
      <dgm:prSet/>
      <dgm:spPr/>
      <dgm:t>
        <a:bodyPr/>
        <a:lstStyle/>
        <a:p>
          <a:endParaRPr lang="en-US" sz="2400"/>
        </a:p>
      </dgm:t>
    </dgm:pt>
    <dgm:pt modelId="{61BE1BBE-2765-4DD6-8C60-321E09D1928F}">
      <dgm:prSet phldrT="[Text]" custT="1"/>
      <dgm:spPr/>
      <dgm:t>
        <a:bodyPr/>
        <a:lstStyle/>
        <a:p>
          <a:pPr algn="ctr">
            <a:buNone/>
          </a:pPr>
          <a:r>
            <a:rPr lang="pt-PT" sz="1600" dirty="0"/>
            <a:t>Job </a:t>
          </a:r>
          <a:r>
            <a:rPr lang="pt-PT" sz="1600" dirty="0" err="1"/>
            <a:t>of</a:t>
          </a:r>
          <a:r>
            <a:rPr lang="pt-PT" sz="1600" dirty="0"/>
            <a:t> </a:t>
          </a:r>
          <a:r>
            <a:rPr lang="pt-PT" sz="1600" dirty="0" err="1"/>
            <a:t>people</a:t>
          </a:r>
          <a:r>
            <a:rPr lang="pt-PT" sz="1600" dirty="0"/>
            <a:t> in </a:t>
          </a:r>
          <a:r>
            <a:rPr lang="pt-PT" sz="1600" dirty="0" err="1"/>
            <a:t>the</a:t>
          </a:r>
          <a:r>
            <a:rPr lang="pt-PT" sz="1600" dirty="0"/>
            <a:t> </a:t>
          </a:r>
          <a:r>
            <a:rPr lang="pt-PT" sz="1600" dirty="0" err="1"/>
            <a:t>title</a:t>
          </a:r>
          <a:endParaRPr lang="en-US" sz="1600" dirty="0"/>
        </a:p>
      </dgm:t>
    </dgm:pt>
    <dgm:pt modelId="{3A0369FF-F413-4639-BE78-028D38EB630D}" type="parTrans" cxnId="{A54568E3-0BF8-462B-BF5A-A03ABF1C0AB5}">
      <dgm:prSet/>
      <dgm:spPr/>
      <dgm:t>
        <a:bodyPr/>
        <a:lstStyle/>
        <a:p>
          <a:endParaRPr lang="en-US" sz="2400"/>
        </a:p>
      </dgm:t>
    </dgm:pt>
    <dgm:pt modelId="{8DDBCDA6-CB78-448E-A8D3-E71621BC826C}" type="sibTrans" cxnId="{A54568E3-0BF8-462B-BF5A-A03ABF1C0AB5}">
      <dgm:prSet/>
      <dgm:spPr/>
      <dgm:t>
        <a:bodyPr/>
        <a:lstStyle/>
        <a:p>
          <a:endParaRPr lang="en-US" sz="2400"/>
        </a:p>
      </dgm:t>
    </dgm:pt>
    <dgm:pt modelId="{58A382FE-CF1F-419D-828F-5D3CBE04318F}">
      <dgm:prSet phldrT="[Text]" custT="1"/>
      <dgm:spPr/>
      <dgm:t>
        <a:bodyPr/>
        <a:lstStyle/>
        <a:p>
          <a:pPr algn="ctr">
            <a:buNone/>
          </a:pPr>
          <a:r>
            <a:rPr lang="pt-PT" sz="2000" dirty="0" err="1"/>
            <a:t>Name</a:t>
          </a:r>
          <a:r>
            <a:rPr lang="pt-PT" sz="2000" dirty="0"/>
            <a:t> Basics</a:t>
          </a:r>
          <a:endParaRPr lang="en-US" sz="2000" dirty="0"/>
        </a:p>
      </dgm:t>
    </dgm:pt>
    <dgm:pt modelId="{E6BDD1BD-1AF5-47D7-8053-AB28FF6E74BE}" type="parTrans" cxnId="{9C8D90AC-F683-4E31-B3B9-61D7CDCCC7C6}">
      <dgm:prSet/>
      <dgm:spPr/>
      <dgm:t>
        <a:bodyPr/>
        <a:lstStyle/>
        <a:p>
          <a:endParaRPr lang="en-US" sz="2400"/>
        </a:p>
      </dgm:t>
    </dgm:pt>
    <dgm:pt modelId="{3DFDA20F-8ED5-440C-B338-398F35DF29B6}" type="sibTrans" cxnId="{9C8D90AC-F683-4E31-B3B9-61D7CDCCC7C6}">
      <dgm:prSet/>
      <dgm:spPr/>
      <dgm:t>
        <a:bodyPr/>
        <a:lstStyle/>
        <a:p>
          <a:endParaRPr lang="en-US" sz="2400"/>
        </a:p>
      </dgm:t>
    </dgm:pt>
    <dgm:pt modelId="{8D897BAA-4C57-4344-8E08-8D6C12D400C6}">
      <dgm:prSet phldrT="[Text]" custT="1"/>
      <dgm:spPr/>
      <dgm:t>
        <a:bodyPr/>
        <a:lstStyle/>
        <a:p>
          <a:pPr algn="ctr">
            <a:buNone/>
          </a:pPr>
          <a:r>
            <a:rPr lang="pt-PT" sz="1600" dirty="0" err="1"/>
            <a:t>Professions</a:t>
          </a:r>
          <a:r>
            <a:rPr lang="pt-PT" sz="1600" dirty="0"/>
            <a:t> </a:t>
          </a:r>
          <a:r>
            <a:rPr lang="pt-PT" sz="1600" dirty="0" err="1"/>
            <a:t>and</a:t>
          </a:r>
          <a:r>
            <a:rPr lang="pt-PT" sz="1600" dirty="0"/>
            <a:t> </a:t>
          </a:r>
          <a:r>
            <a:rPr lang="pt-PT" sz="1600" dirty="0" err="1"/>
            <a:t>titles</a:t>
          </a:r>
          <a:r>
            <a:rPr lang="pt-PT" sz="1600" dirty="0"/>
            <a:t> </a:t>
          </a:r>
          <a:r>
            <a:rPr lang="pt-PT" sz="1600" dirty="0" err="1"/>
            <a:t>people</a:t>
          </a:r>
          <a:r>
            <a:rPr lang="pt-PT" sz="1600" dirty="0"/>
            <a:t> are </a:t>
          </a:r>
          <a:r>
            <a:rPr lang="pt-PT" sz="1600" dirty="0" err="1"/>
            <a:t>known</a:t>
          </a:r>
          <a:r>
            <a:rPr lang="pt-PT" sz="1600" dirty="0"/>
            <a:t> for</a:t>
          </a:r>
          <a:endParaRPr lang="en-US" sz="1600" dirty="0"/>
        </a:p>
      </dgm:t>
    </dgm:pt>
    <dgm:pt modelId="{E07F5621-0AE0-4CFA-BBD9-59345422E13A}" type="parTrans" cxnId="{463B6B83-85FA-4829-941A-45496F55FC23}">
      <dgm:prSet/>
      <dgm:spPr/>
      <dgm:t>
        <a:bodyPr/>
        <a:lstStyle/>
        <a:p>
          <a:endParaRPr lang="en-US" sz="2400"/>
        </a:p>
      </dgm:t>
    </dgm:pt>
    <dgm:pt modelId="{F83959DB-8FC3-4C95-B7E4-4FF0774EF1D2}" type="sibTrans" cxnId="{463B6B83-85FA-4829-941A-45496F55FC23}">
      <dgm:prSet/>
      <dgm:spPr/>
      <dgm:t>
        <a:bodyPr/>
        <a:lstStyle/>
        <a:p>
          <a:endParaRPr lang="en-US" sz="2400"/>
        </a:p>
      </dgm:t>
    </dgm:pt>
    <dgm:pt modelId="{469EDB32-7563-4D3F-A6BD-0DC6F5092D13}" type="pres">
      <dgm:prSet presAssocID="{7335BF09-8215-4E3A-97D0-DAE3C6921813}" presName="Name0" presStyleCnt="0">
        <dgm:presLayoutVars>
          <dgm:dir/>
          <dgm:resizeHandles val="exact"/>
        </dgm:presLayoutVars>
      </dgm:prSet>
      <dgm:spPr/>
    </dgm:pt>
    <dgm:pt modelId="{B2802184-2BD7-48F3-A16C-0347644248D2}" type="pres">
      <dgm:prSet presAssocID="{7335BF09-8215-4E3A-97D0-DAE3C6921813}" presName="fgShape" presStyleLbl="fgShp" presStyleIdx="0" presStyleCnt="1" custLinFactNeighborX="418" custLinFactNeighborY="2323"/>
      <dgm:spPr/>
    </dgm:pt>
    <dgm:pt modelId="{20F6E559-147B-4CC7-BE45-745C4FB18BE0}" type="pres">
      <dgm:prSet presAssocID="{7335BF09-8215-4E3A-97D0-DAE3C6921813}" presName="linComp" presStyleCnt="0"/>
      <dgm:spPr/>
    </dgm:pt>
    <dgm:pt modelId="{61779215-6D0B-41F7-8EDC-93FBBB7C48B6}" type="pres">
      <dgm:prSet presAssocID="{BBFA39F1-1D64-4731-A38D-6614D555D4CF}" presName="compNode" presStyleCnt="0"/>
      <dgm:spPr/>
    </dgm:pt>
    <dgm:pt modelId="{FFE17C75-1765-4B68-A5FA-E1718E80A79D}" type="pres">
      <dgm:prSet presAssocID="{BBFA39F1-1D64-4731-A38D-6614D555D4CF}" presName="bkgdShape" presStyleLbl="node1" presStyleIdx="0" presStyleCnt="5"/>
      <dgm:spPr/>
    </dgm:pt>
    <dgm:pt modelId="{467F8848-06D2-474B-92A8-E5EDE9622FA4}" type="pres">
      <dgm:prSet presAssocID="{BBFA39F1-1D64-4731-A38D-6614D555D4CF}" presName="nodeTx" presStyleLbl="node1" presStyleIdx="0" presStyleCnt="5">
        <dgm:presLayoutVars>
          <dgm:bulletEnabled val="1"/>
        </dgm:presLayoutVars>
      </dgm:prSet>
      <dgm:spPr/>
    </dgm:pt>
    <dgm:pt modelId="{350FC09F-2E89-4DAF-9C0C-CFA8C35BE8B2}" type="pres">
      <dgm:prSet presAssocID="{BBFA39F1-1D64-4731-A38D-6614D555D4CF}" presName="invisiNode" presStyleLbl="node1" presStyleIdx="0" presStyleCnt="5"/>
      <dgm:spPr/>
    </dgm:pt>
    <dgm:pt modelId="{5533D6AB-FD3D-4E57-BCD8-030929B28F2A}" type="pres">
      <dgm:prSet presAssocID="{BBFA39F1-1D64-4731-A38D-6614D555D4CF}" presName="imagNode" presStyleLbl="fgImgPlace1" presStyleIdx="0" presStyleCnt="5"/>
      <dgm:spPr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63D74C1-2FAE-4312-9BA0-576010686D43}" type="pres">
      <dgm:prSet presAssocID="{EE12E8DD-0EBC-4E7E-BB92-058B0654FC71}" presName="sibTrans" presStyleLbl="sibTrans2D1" presStyleIdx="0" presStyleCnt="0"/>
      <dgm:spPr/>
    </dgm:pt>
    <dgm:pt modelId="{11494AE7-892D-4298-9029-5FB75507EEC5}" type="pres">
      <dgm:prSet presAssocID="{137C23F6-5E4C-46B0-B1A5-CE0DEECA4EC0}" presName="compNode" presStyleCnt="0"/>
      <dgm:spPr/>
    </dgm:pt>
    <dgm:pt modelId="{F9C8B7B2-F993-4BA8-B038-045D1B156EEC}" type="pres">
      <dgm:prSet presAssocID="{137C23F6-5E4C-46B0-B1A5-CE0DEECA4EC0}" presName="bkgdShape" presStyleLbl="node1" presStyleIdx="1" presStyleCnt="5"/>
      <dgm:spPr/>
    </dgm:pt>
    <dgm:pt modelId="{5A11D215-3F4C-41E7-A05B-A2BC706DCC87}" type="pres">
      <dgm:prSet presAssocID="{137C23F6-5E4C-46B0-B1A5-CE0DEECA4EC0}" presName="nodeTx" presStyleLbl="node1" presStyleIdx="1" presStyleCnt="5">
        <dgm:presLayoutVars>
          <dgm:bulletEnabled val="1"/>
        </dgm:presLayoutVars>
      </dgm:prSet>
      <dgm:spPr/>
    </dgm:pt>
    <dgm:pt modelId="{696C0C55-4408-47FB-B5F2-6BA94F84F4B5}" type="pres">
      <dgm:prSet presAssocID="{137C23F6-5E4C-46B0-B1A5-CE0DEECA4EC0}" presName="invisiNode" presStyleLbl="node1" presStyleIdx="1" presStyleCnt="5"/>
      <dgm:spPr/>
    </dgm:pt>
    <dgm:pt modelId="{93880D7C-5A34-4837-90C8-E34FB562BF77}" type="pres">
      <dgm:prSet presAssocID="{137C23F6-5E4C-46B0-B1A5-CE0DEECA4EC0}" presName="imagNode" presStyleLbl="fgImgPlace1" presStyleIdx="1" presStyleCnt="5"/>
      <dgm:spPr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D73C554-0594-48C7-B6E4-7AEC65D0DB43}" type="pres">
      <dgm:prSet presAssocID="{EF73E29F-87D2-4B4D-B7FB-DBA7E205C56C}" presName="sibTrans" presStyleLbl="sibTrans2D1" presStyleIdx="0" presStyleCnt="0"/>
      <dgm:spPr/>
    </dgm:pt>
    <dgm:pt modelId="{1DC95055-7166-4213-A739-35AB03958188}" type="pres">
      <dgm:prSet presAssocID="{4D6542E6-FC93-4CC7-BBEA-11A210B2F21C}" presName="compNode" presStyleCnt="0"/>
      <dgm:spPr/>
    </dgm:pt>
    <dgm:pt modelId="{81B8DB3A-64E8-4CE5-8A08-4B7CC843B816}" type="pres">
      <dgm:prSet presAssocID="{4D6542E6-FC93-4CC7-BBEA-11A210B2F21C}" presName="bkgdShape" presStyleLbl="node1" presStyleIdx="2" presStyleCnt="5"/>
      <dgm:spPr/>
    </dgm:pt>
    <dgm:pt modelId="{3971E9B5-3DB5-4B39-8157-C9CBFB70D4A0}" type="pres">
      <dgm:prSet presAssocID="{4D6542E6-FC93-4CC7-BBEA-11A210B2F21C}" presName="nodeTx" presStyleLbl="node1" presStyleIdx="2" presStyleCnt="5">
        <dgm:presLayoutVars>
          <dgm:bulletEnabled val="1"/>
        </dgm:presLayoutVars>
      </dgm:prSet>
      <dgm:spPr/>
    </dgm:pt>
    <dgm:pt modelId="{199FDB1A-151B-4E13-BD40-8983D15B9316}" type="pres">
      <dgm:prSet presAssocID="{4D6542E6-FC93-4CC7-BBEA-11A210B2F21C}" presName="invisiNode" presStyleLbl="node1" presStyleIdx="2" presStyleCnt="5"/>
      <dgm:spPr/>
    </dgm:pt>
    <dgm:pt modelId="{04C6249D-22AC-4442-93A7-97FADBF1AEF0}" type="pres">
      <dgm:prSet presAssocID="{4D6542E6-FC93-4CC7-BBEA-11A210B2F21C}" presName="imagNode" presStyleLbl="fgImgPlace1" presStyleIdx="2" presStyleCnt="5"/>
      <dgm:spPr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3455E1E-918C-4039-86BE-6039E6CE1631}" type="pres">
      <dgm:prSet presAssocID="{565907CA-A5C5-41F1-865C-C078EE9A5BEB}" presName="sibTrans" presStyleLbl="sibTrans2D1" presStyleIdx="0" presStyleCnt="0"/>
      <dgm:spPr/>
    </dgm:pt>
    <dgm:pt modelId="{B45BD703-9851-4996-8291-1D51B899C6C8}" type="pres">
      <dgm:prSet presAssocID="{3710C76E-6317-44B0-9A1D-705CDC55F56F}" presName="compNode" presStyleCnt="0"/>
      <dgm:spPr/>
    </dgm:pt>
    <dgm:pt modelId="{3D6D965F-2D41-4339-9BA3-40351DB7AB1E}" type="pres">
      <dgm:prSet presAssocID="{3710C76E-6317-44B0-9A1D-705CDC55F56F}" presName="bkgdShape" presStyleLbl="node1" presStyleIdx="3" presStyleCnt="5"/>
      <dgm:spPr/>
    </dgm:pt>
    <dgm:pt modelId="{237EBC19-DE42-44F4-8F15-D0F5D86FCA46}" type="pres">
      <dgm:prSet presAssocID="{3710C76E-6317-44B0-9A1D-705CDC55F56F}" presName="nodeTx" presStyleLbl="node1" presStyleIdx="3" presStyleCnt="5">
        <dgm:presLayoutVars>
          <dgm:bulletEnabled val="1"/>
        </dgm:presLayoutVars>
      </dgm:prSet>
      <dgm:spPr/>
    </dgm:pt>
    <dgm:pt modelId="{E14D18AB-35B1-4946-B1F0-3A4D54697E04}" type="pres">
      <dgm:prSet presAssocID="{3710C76E-6317-44B0-9A1D-705CDC55F56F}" presName="invisiNode" presStyleLbl="node1" presStyleIdx="3" presStyleCnt="5"/>
      <dgm:spPr/>
    </dgm:pt>
    <dgm:pt modelId="{A930D7E6-C1AC-4CA0-AD94-9536555CCF3C}" type="pres">
      <dgm:prSet presAssocID="{3710C76E-6317-44B0-9A1D-705CDC55F56F}" presName="imagNode" presStyleLbl="fgImgPlace1" presStyleIdx="3" presStyleCnt="5"/>
      <dgm:spPr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657FED3-D738-4769-AEF6-EE657B861376}" type="pres">
      <dgm:prSet presAssocID="{342A7C70-3452-43E9-BDDC-14E923589D76}" presName="sibTrans" presStyleLbl="sibTrans2D1" presStyleIdx="0" presStyleCnt="0"/>
      <dgm:spPr/>
    </dgm:pt>
    <dgm:pt modelId="{195276D3-D65E-48F0-88E4-25E9188BBE93}" type="pres">
      <dgm:prSet presAssocID="{58A382FE-CF1F-419D-828F-5D3CBE04318F}" presName="compNode" presStyleCnt="0"/>
      <dgm:spPr/>
    </dgm:pt>
    <dgm:pt modelId="{9FA75817-F224-4552-8259-6B81C688C53D}" type="pres">
      <dgm:prSet presAssocID="{58A382FE-CF1F-419D-828F-5D3CBE04318F}" presName="bkgdShape" presStyleLbl="node1" presStyleIdx="4" presStyleCnt="5"/>
      <dgm:spPr/>
    </dgm:pt>
    <dgm:pt modelId="{EF582D25-E3E0-4F14-BDFA-E9B2DAC55E0F}" type="pres">
      <dgm:prSet presAssocID="{58A382FE-CF1F-419D-828F-5D3CBE04318F}" presName="nodeTx" presStyleLbl="node1" presStyleIdx="4" presStyleCnt="5">
        <dgm:presLayoutVars>
          <dgm:bulletEnabled val="1"/>
        </dgm:presLayoutVars>
      </dgm:prSet>
      <dgm:spPr/>
    </dgm:pt>
    <dgm:pt modelId="{753A15B6-F666-49A4-A6F4-30EA47CF26A3}" type="pres">
      <dgm:prSet presAssocID="{58A382FE-CF1F-419D-828F-5D3CBE04318F}" presName="invisiNode" presStyleLbl="node1" presStyleIdx="4" presStyleCnt="5"/>
      <dgm:spPr/>
    </dgm:pt>
    <dgm:pt modelId="{CE9833C1-C872-4953-A114-551B5C52A797}" type="pres">
      <dgm:prSet presAssocID="{58A382FE-CF1F-419D-828F-5D3CBE04318F}" presName="imagNode" presStyleLbl="fgImgPlace1" presStyleIdx="4" presStyleCnt="5"/>
      <dgm:spPr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03E0860B-C12E-41FD-8E45-C1080514AA4D}" srcId="{7335BF09-8215-4E3A-97D0-DAE3C6921813}" destId="{4D6542E6-FC93-4CC7-BBEA-11A210B2F21C}" srcOrd="2" destOrd="0" parTransId="{1E22C216-1CF8-44D4-96CF-58E4153E2419}" sibTransId="{565907CA-A5C5-41F1-865C-C078EE9A5BEB}"/>
    <dgm:cxn modelId="{4B4FC918-0555-45BD-AF55-82F10316701B}" type="presOf" srcId="{D6A00C82-4175-40EC-9D1C-9224A3CF3476}" destId="{3971E9B5-3DB5-4B39-8157-C9CBFB70D4A0}" srcOrd="1" destOrd="1" presId="urn:microsoft.com/office/officeart/2005/8/layout/hList7"/>
    <dgm:cxn modelId="{1C8CF21B-2DE5-4597-8B1A-2B83AF46E1E7}" type="presOf" srcId="{28205314-C451-4D3D-A75F-4D487B4BCCC2}" destId="{467F8848-06D2-474B-92A8-E5EDE9622FA4}" srcOrd="1" destOrd="1" presId="urn:microsoft.com/office/officeart/2005/8/layout/hList7"/>
    <dgm:cxn modelId="{08E61C1E-2264-495B-854A-50ECF083B549}" srcId="{7335BF09-8215-4E3A-97D0-DAE3C6921813}" destId="{137C23F6-5E4C-46B0-B1A5-CE0DEECA4EC0}" srcOrd="1" destOrd="0" parTransId="{D4EE5FE2-97F6-46E3-8611-D237E0156B19}" sibTransId="{EF73E29F-87D2-4B4D-B7FB-DBA7E205C56C}"/>
    <dgm:cxn modelId="{6343C520-42ED-4315-95C1-4E7B408A794D}" srcId="{BBFA39F1-1D64-4731-A38D-6614D555D4CF}" destId="{28205314-C451-4D3D-A75F-4D487B4BCCC2}" srcOrd="0" destOrd="0" parTransId="{46EAA98E-4543-4614-BCD6-83F6BE7CCDA1}" sibTransId="{6C6A9887-C3F0-4F6B-8359-AA02BD1B131E}"/>
    <dgm:cxn modelId="{3C63A631-A748-4F46-BA55-FEB851AC5AD0}" type="presOf" srcId="{EE12E8DD-0EBC-4E7E-BB92-058B0654FC71}" destId="{A63D74C1-2FAE-4312-9BA0-576010686D43}" srcOrd="0" destOrd="0" presId="urn:microsoft.com/office/officeart/2005/8/layout/hList7"/>
    <dgm:cxn modelId="{2D426F34-EF6E-4BB8-A392-C545BDF9A108}" type="presOf" srcId="{4D6542E6-FC93-4CC7-BBEA-11A210B2F21C}" destId="{81B8DB3A-64E8-4CE5-8A08-4B7CC843B816}" srcOrd="0" destOrd="0" presId="urn:microsoft.com/office/officeart/2005/8/layout/hList7"/>
    <dgm:cxn modelId="{096A9F3D-FADE-470F-B224-4943F910811C}" type="presOf" srcId="{7335BF09-8215-4E3A-97D0-DAE3C6921813}" destId="{469EDB32-7563-4D3F-A6BD-0DC6F5092D13}" srcOrd="0" destOrd="0" presId="urn:microsoft.com/office/officeart/2005/8/layout/hList7"/>
    <dgm:cxn modelId="{A7C32C60-5514-4B29-BCD1-043011438D83}" type="presOf" srcId="{565907CA-A5C5-41F1-865C-C078EE9A5BEB}" destId="{23455E1E-918C-4039-86BE-6039E6CE1631}" srcOrd="0" destOrd="0" presId="urn:microsoft.com/office/officeart/2005/8/layout/hList7"/>
    <dgm:cxn modelId="{26A0DF64-158B-42A6-B30B-2403B00836E4}" type="presOf" srcId="{137C23F6-5E4C-46B0-B1A5-CE0DEECA4EC0}" destId="{5A11D215-3F4C-41E7-A05B-A2BC706DCC87}" srcOrd="1" destOrd="0" presId="urn:microsoft.com/office/officeart/2005/8/layout/hList7"/>
    <dgm:cxn modelId="{50610D6B-1131-47F6-A3AD-6893B3558887}" type="presOf" srcId="{8D897BAA-4C57-4344-8E08-8D6C12D400C6}" destId="{EF582D25-E3E0-4F14-BDFA-E9B2DAC55E0F}" srcOrd="1" destOrd="1" presId="urn:microsoft.com/office/officeart/2005/8/layout/hList7"/>
    <dgm:cxn modelId="{D0FB286E-54A3-4DEE-8E15-111095575FB7}" srcId="{137C23F6-5E4C-46B0-B1A5-CE0DEECA4EC0}" destId="{D0127197-BCBE-4EFE-B90E-3EA9605B9DAD}" srcOrd="0" destOrd="0" parTransId="{345E66DE-4B0F-4818-8045-76C801A52CC6}" sibTransId="{17CDD053-0472-4007-85D0-498C8CA64307}"/>
    <dgm:cxn modelId="{1357A76F-2C89-4D29-8684-45E37CD8162C}" srcId="{4D6542E6-FC93-4CC7-BBEA-11A210B2F21C}" destId="{D6A00C82-4175-40EC-9D1C-9224A3CF3476}" srcOrd="0" destOrd="0" parTransId="{4043650A-542A-4C27-A410-88E7D91DB9F1}" sibTransId="{74597363-FFC3-44CF-ADF5-4E90FAE94327}"/>
    <dgm:cxn modelId="{BB947772-05FE-4688-AA1D-154B27216121}" srcId="{7335BF09-8215-4E3A-97D0-DAE3C6921813}" destId="{BBFA39F1-1D64-4731-A38D-6614D555D4CF}" srcOrd="0" destOrd="0" parTransId="{5697C608-3DEB-409F-A051-694A579DC6E9}" sibTransId="{EE12E8DD-0EBC-4E7E-BB92-058B0654FC71}"/>
    <dgm:cxn modelId="{A67C2978-049B-468A-8FD6-4D27BC05C2DF}" type="presOf" srcId="{342A7C70-3452-43E9-BDDC-14E923589D76}" destId="{F657FED3-D738-4769-AEF6-EE657B861376}" srcOrd="0" destOrd="0" presId="urn:microsoft.com/office/officeart/2005/8/layout/hList7"/>
    <dgm:cxn modelId="{2BC09981-8FA8-4B3E-A786-3E69A78B729D}" srcId="{7335BF09-8215-4E3A-97D0-DAE3C6921813}" destId="{3710C76E-6317-44B0-9A1D-705CDC55F56F}" srcOrd="3" destOrd="0" parTransId="{62893244-C903-462D-AF77-BB302884DA5F}" sibTransId="{342A7C70-3452-43E9-BDDC-14E923589D76}"/>
    <dgm:cxn modelId="{463B6B83-85FA-4829-941A-45496F55FC23}" srcId="{58A382FE-CF1F-419D-828F-5D3CBE04318F}" destId="{8D897BAA-4C57-4344-8E08-8D6C12D400C6}" srcOrd="0" destOrd="0" parTransId="{E07F5621-0AE0-4CFA-BBD9-59345422E13A}" sibTransId="{F83959DB-8FC3-4C95-B7E4-4FF0774EF1D2}"/>
    <dgm:cxn modelId="{9375BA96-BD43-4678-8D7B-C7A0322738E3}" type="presOf" srcId="{BBFA39F1-1D64-4731-A38D-6614D555D4CF}" destId="{FFE17C75-1765-4B68-A5FA-E1718E80A79D}" srcOrd="0" destOrd="0" presId="urn:microsoft.com/office/officeart/2005/8/layout/hList7"/>
    <dgm:cxn modelId="{B789BAA0-FA57-47A8-8B39-109536880BA7}" type="presOf" srcId="{BBFA39F1-1D64-4731-A38D-6614D555D4CF}" destId="{467F8848-06D2-474B-92A8-E5EDE9622FA4}" srcOrd="1" destOrd="0" presId="urn:microsoft.com/office/officeart/2005/8/layout/hList7"/>
    <dgm:cxn modelId="{6BAA17A6-06C1-4DF0-B170-658662B05BC6}" type="presOf" srcId="{58A382FE-CF1F-419D-828F-5D3CBE04318F}" destId="{9FA75817-F224-4552-8259-6B81C688C53D}" srcOrd="0" destOrd="0" presId="urn:microsoft.com/office/officeart/2005/8/layout/hList7"/>
    <dgm:cxn modelId="{2511EDAA-9664-45AA-8280-32CCEBF18E5D}" type="presOf" srcId="{137C23F6-5E4C-46B0-B1A5-CE0DEECA4EC0}" destId="{F9C8B7B2-F993-4BA8-B038-045D1B156EEC}" srcOrd="0" destOrd="0" presId="urn:microsoft.com/office/officeart/2005/8/layout/hList7"/>
    <dgm:cxn modelId="{9C8D90AC-F683-4E31-B3B9-61D7CDCCC7C6}" srcId="{7335BF09-8215-4E3A-97D0-DAE3C6921813}" destId="{58A382FE-CF1F-419D-828F-5D3CBE04318F}" srcOrd="4" destOrd="0" parTransId="{E6BDD1BD-1AF5-47D7-8053-AB28FF6E74BE}" sibTransId="{3DFDA20F-8ED5-440C-B338-398F35DF29B6}"/>
    <dgm:cxn modelId="{84F14EAD-2621-4F64-88F0-67F8346239D4}" type="presOf" srcId="{3710C76E-6317-44B0-9A1D-705CDC55F56F}" destId="{237EBC19-DE42-44F4-8F15-D0F5D86FCA46}" srcOrd="1" destOrd="0" presId="urn:microsoft.com/office/officeart/2005/8/layout/hList7"/>
    <dgm:cxn modelId="{B81107AE-00DF-45FB-BB79-914D2851A887}" type="presOf" srcId="{8D897BAA-4C57-4344-8E08-8D6C12D400C6}" destId="{9FA75817-F224-4552-8259-6B81C688C53D}" srcOrd="0" destOrd="1" presId="urn:microsoft.com/office/officeart/2005/8/layout/hList7"/>
    <dgm:cxn modelId="{C93BBEB6-94E2-461E-9CB4-46070F0EBE07}" type="presOf" srcId="{4D6542E6-FC93-4CC7-BBEA-11A210B2F21C}" destId="{3971E9B5-3DB5-4B39-8157-C9CBFB70D4A0}" srcOrd="1" destOrd="0" presId="urn:microsoft.com/office/officeart/2005/8/layout/hList7"/>
    <dgm:cxn modelId="{C0F9DFBC-B2A5-4195-B9BF-2373D5D204D6}" type="presOf" srcId="{D0127197-BCBE-4EFE-B90E-3EA9605B9DAD}" destId="{5A11D215-3F4C-41E7-A05B-A2BC706DCC87}" srcOrd="1" destOrd="1" presId="urn:microsoft.com/office/officeart/2005/8/layout/hList7"/>
    <dgm:cxn modelId="{293461CF-AD8A-4C00-8FEE-283D6829CECD}" type="presOf" srcId="{61BE1BBE-2765-4DD6-8C60-321E09D1928F}" destId="{237EBC19-DE42-44F4-8F15-D0F5D86FCA46}" srcOrd="1" destOrd="1" presId="urn:microsoft.com/office/officeart/2005/8/layout/hList7"/>
    <dgm:cxn modelId="{693F23DA-BE22-4A04-A367-57AEF0D416AA}" type="presOf" srcId="{3710C76E-6317-44B0-9A1D-705CDC55F56F}" destId="{3D6D965F-2D41-4339-9BA3-40351DB7AB1E}" srcOrd="0" destOrd="0" presId="urn:microsoft.com/office/officeart/2005/8/layout/hList7"/>
    <dgm:cxn modelId="{BE6D59DB-7066-46D5-A42F-D0F0DAE86311}" type="presOf" srcId="{EF73E29F-87D2-4B4D-B7FB-DBA7E205C56C}" destId="{7D73C554-0594-48C7-B6E4-7AEC65D0DB43}" srcOrd="0" destOrd="0" presId="urn:microsoft.com/office/officeart/2005/8/layout/hList7"/>
    <dgm:cxn modelId="{A54568E3-0BF8-462B-BF5A-A03ABF1C0AB5}" srcId="{3710C76E-6317-44B0-9A1D-705CDC55F56F}" destId="{61BE1BBE-2765-4DD6-8C60-321E09D1928F}" srcOrd="0" destOrd="0" parTransId="{3A0369FF-F413-4639-BE78-028D38EB630D}" sibTransId="{8DDBCDA6-CB78-448E-A8D3-E71621BC826C}"/>
    <dgm:cxn modelId="{C5D7E7E5-6A89-4A31-8786-E3EFE14F7730}" type="presOf" srcId="{D0127197-BCBE-4EFE-B90E-3EA9605B9DAD}" destId="{F9C8B7B2-F993-4BA8-B038-045D1B156EEC}" srcOrd="0" destOrd="1" presId="urn:microsoft.com/office/officeart/2005/8/layout/hList7"/>
    <dgm:cxn modelId="{4F399BE8-A0D8-4C33-8C7A-2391B1F11B67}" type="presOf" srcId="{58A382FE-CF1F-419D-828F-5D3CBE04318F}" destId="{EF582D25-E3E0-4F14-BDFA-E9B2DAC55E0F}" srcOrd="1" destOrd="0" presId="urn:microsoft.com/office/officeart/2005/8/layout/hList7"/>
    <dgm:cxn modelId="{20735EEA-7E30-426A-B303-75EDD6579251}" type="presOf" srcId="{61BE1BBE-2765-4DD6-8C60-321E09D1928F}" destId="{3D6D965F-2D41-4339-9BA3-40351DB7AB1E}" srcOrd="0" destOrd="1" presId="urn:microsoft.com/office/officeart/2005/8/layout/hList7"/>
    <dgm:cxn modelId="{DF5912F5-BFA3-498D-A3BC-4644F54BAB25}" type="presOf" srcId="{D6A00C82-4175-40EC-9D1C-9224A3CF3476}" destId="{81B8DB3A-64E8-4CE5-8A08-4B7CC843B816}" srcOrd="0" destOrd="1" presId="urn:microsoft.com/office/officeart/2005/8/layout/hList7"/>
    <dgm:cxn modelId="{95F548FC-3764-420C-B389-0B2E09D207B1}" type="presOf" srcId="{28205314-C451-4D3D-A75F-4D487B4BCCC2}" destId="{FFE17C75-1765-4B68-A5FA-E1718E80A79D}" srcOrd="0" destOrd="1" presId="urn:microsoft.com/office/officeart/2005/8/layout/hList7"/>
    <dgm:cxn modelId="{3F789756-770A-4748-9645-4EBBA44CEECE}" type="presParOf" srcId="{469EDB32-7563-4D3F-A6BD-0DC6F5092D13}" destId="{B2802184-2BD7-48F3-A16C-0347644248D2}" srcOrd="0" destOrd="0" presId="urn:microsoft.com/office/officeart/2005/8/layout/hList7"/>
    <dgm:cxn modelId="{EE74A6AF-7BE4-4485-A04B-53A85DF31AEC}" type="presParOf" srcId="{469EDB32-7563-4D3F-A6BD-0DC6F5092D13}" destId="{20F6E559-147B-4CC7-BE45-745C4FB18BE0}" srcOrd="1" destOrd="0" presId="urn:microsoft.com/office/officeart/2005/8/layout/hList7"/>
    <dgm:cxn modelId="{AF96664D-1A50-4BFD-BE71-532AE774CEFF}" type="presParOf" srcId="{20F6E559-147B-4CC7-BE45-745C4FB18BE0}" destId="{61779215-6D0B-41F7-8EDC-93FBBB7C48B6}" srcOrd="0" destOrd="0" presId="urn:microsoft.com/office/officeart/2005/8/layout/hList7"/>
    <dgm:cxn modelId="{0C25F73B-AE72-4002-890B-98F55765E46C}" type="presParOf" srcId="{61779215-6D0B-41F7-8EDC-93FBBB7C48B6}" destId="{FFE17C75-1765-4B68-A5FA-E1718E80A79D}" srcOrd="0" destOrd="0" presId="urn:microsoft.com/office/officeart/2005/8/layout/hList7"/>
    <dgm:cxn modelId="{844DD59B-543F-4627-BFEE-DF2992CED6F0}" type="presParOf" srcId="{61779215-6D0B-41F7-8EDC-93FBBB7C48B6}" destId="{467F8848-06D2-474B-92A8-E5EDE9622FA4}" srcOrd="1" destOrd="0" presId="urn:microsoft.com/office/officeart/2005/8/layout/hList7"/>
    <dgm:cxn modelId="{262F8FD6-DD0B-4F96-A722-B92E8A6ED48A}" type="presParOf" srcId="{61779215-6D0B-41F7-8EDC-93FBBB7C48B6}" destId="{350FC09F-2E89-4DAF-9C0C-CFA8C35BE8B2}" srcOrd="2" destOrd="0" presId="urn:microsoft.com/office/officeart/2005/8/layout/hList7"/>
    <dgm:cxn modelId="{6A0AC55E-20BC-44A3-BF65-16487AAA654A}" type="presParOf" srcId="{61779215-6D0B-41F7-8EDC-93FBBB7C48B6}" destId="{5533D6AB-FD3D-4E57-BCD8-030929B28F2A}" srcOrd="3" destOrd="0" presId="urn:microsoft.com/office/officeart/2005/8/layout/hList7"/>
    <dgm:cxn modelId="{102545F4-02A0-4574-ACDA-CC367161A373}" type="presParOf" srcId="{20F6E559-147B-4CC7-BE45-745C4FB18BE0}" destId="{A63D74C1-2FAE-4312-9BA0-576010686D43}" srcOrd="1" destOrd="0" presId="urn:microsoft.com/office/officeart/2005/8/layout/hList7"/>
    <dgm:cxn modelId="{28AAA185-B2BB-4972-8B72-4AC21A594681}" type="presParOf" srcId="{20F6E559-147B-4CC7-BE45-745C4FB18BE0}" destId="{11494AE7-892D-4298-9029-5FB75507EEC5}" srcOrd="2" destOrd="0" presId="urn:microsoft.com/office/officeart/2005/8/layout/hList7"/>
    <dgm:cxn modelId="{00B53722-126B-4B5E-BDB0-A7FC77C59B92}" type="presParOf" srcId="{11494AE7-892D-4298-9029-5FB75507EEC5}" destId="{F9C8B7B2-F993-4BA8-B038-045D1B156EEC}" srcOrd="0" destOrd="0" presId="urn:microsoft.com/office/officeart/2005/8/layout/hList7"/>
    <dgm:cxn modelId="{50466A05-1A30-49B9-866D-02BB0C59113C}" type="presParOf" srcId="{11494AE7-892D-4298-9029-5FB75507EEC5}" destId="{5A11D215-3F4C-41E7-A05B-A2BC706DCC87}" srcOrd="1" destOrd="0" presId="urn:microsoft.com/office/officeart/2005/8/layout/hList7"/>
    <dgm:cxn modelId="{2123C3FB-2D83-479F-BF57-92383790152D}" type="presParOf" srcId="{11494AE7-892D-4298-9029-5FB75507EEC5}" destId="{696C0C55-4408-47FB-B5F2-6BA94F84F4B5}" srcOrd="2" destOrd="0" presId="urn:microsoft.com/office/officeart/2005/8/layout/hList7"/>
    <dgm:cxn modelId="{7A14BCCC-5BC7-4565-AE96-22AB359FECA2}" type="presParOf" srcId="{11494AE7-892D-4298-9029-5FB75507EEC5}" destId="{93880D7C-5A34-4837-90C8-E34FB562BF77}" srcOrd="3" destOrd="0" presId="urn:microsoft.com/office/officeart/2005/8/layout/hList7"/>
    <dgm:cxn modelId="{207565B4-5FC8-4C23-AD2D-EBE8E507595E}" type="presParOf" srcId="{20F6E559-147B-4CC7-BE45-745C4FB18BE0}" destId="{7D73C554-0594-48C7-B6E4-7AEC65D0DB43}" srcOrd="3" destOrd="0" presId="urn:microsoft.com/office/officeart/2005/8/layout/hList7"/>
    <dgm:cxn modelId="{AC4C33C0-BB93-4FBA-B937-E2049E1FFE1D}" type="presParOf" srcId="{20F6E559-147B-4CC7-BE45-745C4FB18BE0}" destId="{1DC95055-7166-4213-A739-35AB03958188}" srcOrd="4" destOrd="0" presId="urn:microsoft.com/office/officeart/2005/8/layout/hList7"/>
    <dgm:cxn modelId="{CD5F3DFF-BE5D-4CFB-8D52-5C72599B3BAE}" type="presParOf" srcId="{1DC95055-7166-4213-A739-35AB03958188}" destId="{81B8DB3A-64E8-4CE5-8A08-4B7CC843B816}" srcOrd="0" destOrd="0" presId="urn:microsoft.com/office/officeart/2005/8/layout/hList7"/>
    <dgm:cxn modelId="{070A5C40-2A91-4CB1-B3E2-0C95FAC30807}" type="presParOf" srcId="{1DC95055-7166-4213-A739-35AB03958188}" destId="{3971E9B5-3DB5-4B39-8157-C9CBFB70D4A0}" srcOrd="1" destOrd="0" presId="urn:microsoft.com/office/officeart/2005/8/layout/hList7"/>
    <dgm:cxn modelId="{3BB45CFC-E8CA-43FA-92BD-363DF7F28563}" type="presParOf" srcId="{1DC95055-7166-4213-A739-35AB03958188}" destId="{199FDB1A-151B-4E13-BD40-8983D15B9316}" srcOrd="2" destOrd="0" presId="urn:microsoft.com/office/officeart/2005/8/layout/hList7"/>
    <dgm:cxn modelId="{AAEFB50E-C3ED-4F87-BBE5-58B6EA8E6ED2}" type="presParOf" srcId="{1DC95055-7166-4213-A739-35AB03958188}" destId="{04C6249D-22AC-4442-93A7-97FADBF1AEF0}" srcOrd="3" destOrd="0" presId="urn:microsoft.com/office/officeart/2005/8/layout/hList7"/>
    <dgm:cxn modelId="{B78509C4-46CF-4209-A94E-80B47169C15D}" type="presParOf" srcId="{20F6E559-147B-4CC7-BE45-745C4FB18BE0}" destId="{23455E1E-918C-4039-86BE-6039E6CE1631}" srcOrd="5" destOrd="0" presId="urn:microsoft.com/office/officeart/2005/8/layout/hList7"/>
    <dgm:cxn modelId="{DFCF4077-B065-4C01-B8BC-5E917689C432}" type="presParOf" srcId="{20F6E559-147B-4CC7-BE45-745C4FB18BE0}" destId="{B45BD703-9851-4996-8291-1D51B899C6C8}" srcOrd="6" destOrd="0" presId="urn:microsoft.com/office/officeart/2005/8/layout/hList7"/>
    <dgm:cxn modelId="{3D601AD2-8823-4EB8-ADE2-845E7CD2C527}" type="presParOf" srcId="{B45BD703-9851-4996-8291-1D51B899C6C8}" destId="{3D6D965F-2D41-4339-9BA3-40351DB7AB1E}" srcOrd="0" destOrd="0" presId="urn:microsoft.com/office/officeart/2005/8/layout/hList7"/>
    <dgm:cxn modelId="{BE8CBD93-07D0-49E3-9D60-39CCCE742339}" type="presParOf" srcId="{B45BD703-9851-4996-8291-1D51B899C6C8}" destId="{237EBC19-DE42-44F4-8F15-D0F5D86FCA46}" srcOrd="1" destOrd="0" presId="urn:microsoft.com/office/officeart/2005/8/layout/hList7"/>
    <dgm:cxn modelId="{ACBACD23-3025-4D54-B30C-8CCF4718F48A}" type="presParOf" srcId="{B45BD703-9851-4996-8291-1D51B899C6C8}" destId="{E14D18AB-35B1-4946-B1F0-3A4D54697E04}" srcOrd="2" destOrd="0" presId="urn:microsoft.com/office/officeart/2005/8/layout/hList7"/>
    <dgm:cxn modelId="{4BD402E3-A76F-48F6-8265-EA588E1CBD31}" type="presParOf" srcId="{B45BD703-9851-4996-8291-1D51B899C6C8}" destId="{A930D7E6-C1AC-4CA0-AD94-9536555CCF3C}" srcOrd="3" destOrd="0" presId="urn:microsoft.com/office/officeart/2005/8/layout/hList7"/>
    <dgm:cxn modelId="{A7D3B6E4-0ADD-49FD-AE85-A6C619F5C33D}" type="presParOf" srcId="{20F6E559-147B-4CC7-BE45-745C4FB18BE0}" destId="{F657FED3-D738-4769-AEF6-EE657B861376}" srcOrd="7" destOrd="0" presId="urn:microsoft.com/office/officeart/2005/8/layout/hList7"/>
    <dgm:cxn modelId="{AD48A599-0FD6-42F3-A490-13B2F43AC9F1}" type="presParOf" srcId="{20F6E559-147B-4CC7-BE45-745C4FB18BE0}" destId="{195276D3-D65E-48F0-88E4-25E9188BBE93}" srcOrd="8" destOrd="0" presId="urn:microsoft.com/office/officeart/2005/8/layout/hList7"/>
    <dgm:cxn modelId="{DDE6B166-964A-4816-8D40-EC44E58E6EDB}" type="presParOf" srcId="{195276D3-D65E-48F0-88E4-25E9188BBE93}" destId="{9FA75817-F224-4552-8259-6B81C688C53D}" srcOrd="0" destOrd="0" presId="urn:microsoft.com/office/officeart/2005/8/layout/hList7"/>
    <dgm:cxn modelId="{8C6C9686-EF6B-416A-8A51-D7A72828A3F7}" type="presParOf" srcId="{195276D3-D65E-48F0-88E4-25E9188BBE93}" destId="{EF582D25-E3E0-4F14-BDFA-E9B2DAC55E0F}" srcOrd="1" destOrd="0" presId="urn:microsoft.com/office/officeart/2005/8/layout/hList7"/>
    <dgm:cxn modelId="{7FDB324C-866C-4C3B-9161-D76784512238}" type="presParOf" srcId="{195276D3-D65E-48F0-88E4-25E9188BBE93}" destId="{753A15B6-F666-49A4-A6F4-30EA47CF26A3}" srcOrd="2" destOrd="0" presId="urn:microsoft.com/office/officeart/2005/8/layout/hList7"/>
    <dgm:cxn modelId="{DBA53C06-2ED8-4876-8761-8F72E1A371A4}" type="presParOf" srcId="{195276D3-D65E-48F0-88E4-25E9188BBE93}" destId="{CE9833C1-C872-4953-A114-551B5C52A797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BC56BD-6337-48BC-A459-F97002C5066A}" type="doc">
      <dgm:prSet loTypeId="urn:diagrams.loki3.com/VaryingWidthLis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999645B-A045-45D6-A86E-E159EB3F20E1}">
      <dgm:prSet phldrT="[Text]"/>
      <dgm:spPr/>
      <dgm:t>
        <a:bodyPr/>
        <a:lstStyle/>
        <a:p>
          <a:r>
            <a:rPr lang="pt-PT" dirty="0" err="1"/>
            <a:t>Actors</a:t>
          </a:r>
          <a:r>
            <a:rPr lang="pt-PT" dirty="0"/>
            <a:t>/</a:t>
          </a:r>
          <a:r>
            <a:rPr lang="pt-PT" dirty="0" err="1"/>
            <a:t>Actresses</a:t>
          </a:r>
          <a:endParaRPr lang="en-US" dirty="0"/>
        </a:p>
      </dgm:t>
    </dgm:pt>
    <dgm:pt modelId="{E71858EB-4E11-487D-A1AB-679D21B6AE40}" type="parTrans" cxnId="{928FB567-FB8A-40DA-A662-02F926B7113C}">
      <dgm:prSet/>
      <dgm:spPr/>
      <dgm:t>
        <a:bodyPr/>
        <a:lstStyle/>
        <a:p>
          <a:endParaRPr lang="en-US"/>
        </a:p>
      </dgm:t>
    </dgm:pt>
    <dgm:pt modelId="{43215F44-2002-450A-8218-8F501EC5C0F8}" type="sibTrans" cxnId="{928FB567-FB8A-40DA-A662-02F926B7113C}">
      <dgm:prSet/>
      <dgm:spPr/>
      <dgm:t>
        <a:bodyPr/>
        <a:lstStyle/>
        <a:p>
          <a:endParaRPr lang="en-US"/>
        </a:p>
      </dgm:t>
    </dgm:pt>
    <dgm:pt modelId="{F3172915-AE0D-499C-A7CD-41441AD0295F}">
      <dgm:prSet phldrT="[Text]"/>
      <dgm:spPr/>
      <dgm:t>
        <a:bodyPr/>
        <a:lstStyle/>
        <a:p>
          <a:r>
            <a:rPr lang="pt-PT" dirty="0" err="1"/>
            <a:t>Directors</a:t>
          </a:r>
          <a:endParaRPr lang="en-US" dirty="0"/>
        </a:p>
      </dgm:t>
    </dgm:pt>
    <dgm:pt modelId="{90F84AA0-400F-4760-AC0C-5E785C342587}" type="parTrans" cxnId="{E6C49579-04BC-438B-A3F8-4E1044F12A92}">
      <dgm:prSet/>
      <dgm:spPr/>
      <dgm:t>
        <a:bodyPr/>
        <a:lstStyle/>
        <a:p>
          <a:endParaRPr lang="en-US"/>
        </a:p>
      </dgm:t>
    </dgm:pt>
    <dgm:pt modelId="{FCC51BFB-872E-4CFB-822E-651DF084FEAA}" type="sibTrans" cxnId="{E6C49579-04BC-438B-A3F8-4E1044F12A92}">
      <dgm:prSet/>
      <dgm:spPr/>
      <dgm:t>
        <a:bodyPr/>
        <a:lstStyle/>
        <a:p>
          <a:endParaRPr lang="en-US"/>
        </a:p>
      </dgm:t>
    </dgm:pt>
    <dgm:pt modelId="{3DD760AD-F3C9-4A2F-A0F0-D004BAA2458F}">
      <dgm:prSet phldrT="[Text]"/>
      <dgm:spPr/>
      <dgm:t>
        <a:bodyPr/>
        <a:lstStyle/>
        <a:p>
          <a:r>
            <a:rPr lang="pt-PT" dirty="0" err="1"/>
            <a:t>Writers</a:t>
          </a:r>
          <a:endParaRPr lang="en-US" dirty="0"/>
        </a:p>
      </dgm:t>
    </dgm:pt>
    <dgm:pt modelId="{0C5879B1-E01B-4C4D-9193-6E8E9318BAB4}" type="parTrans" cxnId="{0C687F56-E712-448D-8E56-281973E9BA33}">
      <dgm:prSet/>
      <dgm:spPr/>
      <dgm:t>
        <a:bodyPr/>
        <a:lstStyle/>
        <a:p>
          <a:endParaRPr lang="en-US"/>
        </a:p>
      </dgm:t>
    </dgm:pt>
    <dgm:pt modelId="{0CF63511-06E1-45ED-892F-B8DA6FC07822}" type="sibTrans" cxnId="{0C687F56-E712-448D-8E56-281973E9BA33}">
      <dgm:prSet/>
      <dgm:spPr/>
      <dgm:t>
        <a:bodyPr/>
        <a:lstStyle/>
        <a:p>
          <a:endParaRPr lang="en-US"/>
        </a:p>
      </dgm:t>
    </dgm:pt>
    <dgm:pt modelId="{BBF75196-9B26-4DF0-9832-280FD1A2B138}" type="pres">
      <dgm:prSet presAssocID="{9FBC56BD-6337-48BC-A459-F97002C5066A}" presName="Name0" presStyleCnt="0">
        <dgm:presLayoutVars>
          <dgm:resizeHandles/>
        </dgm:presLayoutVars>
      </dgm:prSet>
      <dgm:spPr/>
    </dgm:pt>
    <dgm:pt modelId="{9635709D-B44B-4EB8-A617-5F8378B576B2}" type="pres">
      <dgm:prSet presAssocID="{9999645B-A045-45D6-A86E-E159EB3F20E1}" presName="text" presStyleLbl="node1" presStyleIdx="0" presStyleCnt="3">
        <dgm:presLayoutVars>
          <dgm:bulletEnabled val="1"/>
        </dgm:presLayoutVars>
      </dgm:prSet>
      <dgm:spPr/>
    </dgm:pt>
    <dgm:pt modelId="{081A64CB-F386-4701-94AF-16D8098658EF}" type="pres">
      <dgm:prSet presAssocID="{43215F44-2002-450A-8218-8F501EC5C0F8}" presName="space" presStyleCnt="0"/>
      <dgm:spPr/>
    </dgm:pt>
    <dgm:pt modelId="{21F90C44-E40C-479E-A567-3FA130B3290C}" type="pres">
      <dgm:prSet presAssocID="{F3172915-AE0D-499C-A7CD-41441AD0295F}" presName="text" presStyleLbl="node1" presStyleIdx="1" presStyleCnt="3">
        <dgm:presLayoutVars>
          <dgm:bulletEnabled val="1"/>
        </dgm:presLayoutVars>
      </dgm:prSet>
      <dgm:spPr/>
    </dgm:pt>
    <dgm:pt modelId="{25B8A178-4986-46C1-999D-6338B299E48F}" type="pres">
      <dgm:prSet presAssocID="{FCC51BFB-872E-4CFB-822E-651DF084FEAA}" presName="space" presStyleCnt="0"/>
      <dgm:spPr/>
    </dgm:pt>
    <dgm:pt modelId="{BD77BE5E-D61E-4137-BC16-D7E8FBCB729E}" type="pres">
      <dgm:prSet presAssocID="{3DD760AD-F3C9-4A2F-A0F0-D004BAA2458F}" presName="text" presStyleLbl="node1" presStyleIdx="2" presStyleCnt="3">
        <dgm:presLayoutVars>
          <dgm:bulletEnabled val="1"/>
        </dgm:presLayoutVars>
      </dgm:prSet>
      <dgm:spPr/>
    </dgm:pt>
  </dgm:ptLst>
  <dgm:cxnLst>
    <dgm:cxn modelId="{2E9D2518-D47E-435D-84F8-B26657D239DD}" type="presOf" srcId="{F3172915-AE0D-499C-A7CD-41441AD0295F}" destId="{21F90C44-E40C-479E-A567-3FA130B3290C}" srcOrd="0" destOrd="0" presId="urn:diagrams.loki3.com/VaryingWidthList"/>
    <dgm:cxn modelId="{928FB567-FB8A-40DA-A662-02F926B7113C}" srcId="{9FBC56BD-6337-48BC-A459-F97002C5066A}" destId="{9999645B-A045-45D6-A86E-E159EB3F20E1}" srcOrd="0" destOrd="0" parTransId="{E71858EB-4E11-487D-A1AB-679D21B6AE40}" sibTransId="{43215F44-2002-450A-8218-8F501EC5C0F8}"/>
    <dgm:cxn modelId="{0C687F56-E712-448D-8E56-281973E9BA33}" srcId="{9FBC56BD-6337-48BC-A459-F97002C5066A}" destId="{3DD760AD-F3C9-4A2F-A0F0-D004BAA2458F}" srcOrd="2" destOrd="0" parTransId="{0C5879B1-E01B-4C4D-9193-6E8E9318BAB4}" sibTransId="{0CF63511-06E1-45ED-892F-B8DA6FC07822}"/>
    <dgm:cxn modelId="{E6C49579-04BC-438B-A3F8-4E1044F12A92}" srcId="{9FBC56BD-6337-48BC-A459-F97002C5066A}" destId="{F3172915-AE0D-499C-A7CD-41441AD0295F}" srcOrd="1" destOrd="0" parTransId="{90F84AA0-400F-4760-AC0C-5E785C342587}" sibTransId="{FCC51BFB-872E-4CFB-822E-651DF084FEAA}"/>
    <dgm:cxn modelId="{81C42192-2AAA-4D65-81EC-B64E5477F048}" type="presOf" srcId="{9FBC56BD-6337-48BC-A459-F97002C5066A}" destId="{BBF75196-9B26-4DF0-9832-280FD1A2B138}" srcOrd="0" destOrd="0" presId="urn:diagrams.loki3.com/VaryingWidthList"/>
    <dgm:cxn modelId="{37379AE5-4223-49D1-91C4-882D151F081B}" type="presOf" srcId="{3DD760AD-F3C9-4A2F-A0F0-D004BAA2458F}" destId="{BD77BE5E-D61E-4137-BC16-D7E8FBCB729E}" srcOrd="0" destOrd="0" presId="urn:diagrams.loki3.com/VaryingWidthList"/>
    <dgm:cxn modelId="{A2AC1BEB-E579-4C39-BD32-809ABBC64A71}" type="presOf" srcId="{9999645B-A045-45D6-A86E-E159EB3F20E1}" destId="{9635709D-B44B-4EB8-A617-5F8378B576B2}" srcOrd="0" destOrd="0" presId="urn:diagrams.loki3.com/VaryingWidthList"/>
    <dgm:cxn modelId="{9D4C4554-1756-4840-996E-BE916DB0D934}" type="presParOf" srcId="{BBF75196-9B26-4DF0-9832-280FD1A2B138}" destId="{9635709D-B44B-4EB8-A617-5F8378B576B2}" srcOrd="0" destOrd="0" presId="urn:diagrams.loki3.com/VaryingWidthList"/>
    <dgm:cxn modelId="{81BA9AF3-102C-4B99-A852-3BD7316FC4B5}" type="presParOf" srcId="{BBF75196-9B26-4DF0-9832-280FD1A2B138}" destId="{081A64CB-F386-4701-94AF-16D8098658EF}" srcOrd="1" destOrd="0" presId="urn:diagrams.loki3.com/VaryingWidthList"/>
    <dgm:cxn modelId="{08A463E4-52EE-462D-A8D8-EADA1C06CF56}" type="presParOf" srcId="{BBF75196-9B26-4DF0-9832-280FD1A2B138}" destId="{21F90C44-E40C-479E-A567-3FA130B3290C}" srcOrd="2" destOrd="0" presId="urn:diagrams.loki3.com/VaryingWidthList"/>
    <dgm:cxn modelId="{CC228FCC-D602-40C9-8658-23AD2733D061}" type="presParOf" srcId="{BBF75196-9B26-4DF0-9832-280FD1A2B138}" destId="{25B8A178-4986-46C1-999D-6338B299E48F}" srcOrd="3" destOrd="0" presId="urn:diagrams.loki3.com/VaryingWidthList"/>
    <dgm:cxn modelId="{DF0375D4-4331-490F-B0B6-5200BCC4CA56}" type="presParOf" srcId="{BBF75196-9B26-4DF0-9832-280FD1A2B138}" destId="{BD77BE5E-D61E-4137-BC16-D7E8FBCB729E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FBC56BD-6337-48BC-A459-F97002C5066A}" type="doc">
      <dgm:prSet loTypeId="urn:diagrams.loki3.com/VaryingWidthLis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999645B-A045-45D6-A86E-E159EB3F20E1}">
      <dgm:prSet phldrT="[Text]"/>
      <dgm:spPr/>
      <dgm:t>
        <a:bodyPr/>
        <a:lstStyle/>
        <a:p>
          <a:r>
            <a:rPr lang="pt-PT" dirty="0" err="1"/>
            <a:t>Actors</a:t>
          </a:r>
          <a:r>
            <a:rPr lang="pt-PT" dirty="0"/>
            <a:t>/</a:t>
          </a:r>
          <a:r>
            <a:rPr lang="pt-PT" dirty="0" err="1"/>
            <a:t>Actresses</a:t>
          </a:r>
          <a:endParaRPr lang="en-US" dirty="0"/>
        </a:p>
      </dgm:t>
    </dgm:pt>
    <dgm:pt modelId="{E71858EB-4E11-487D-A1AB-679D21B6AE40}" type="parTrans" cxnId="{928FB567-FB8A-40DA-A662-02F926B7113C}">
      <dgm:prSet/>
      <dgm:spPr/>
      <dgm:t>
        <a:bodyPr/>
        <a:lstStyle/>
        <a:p>
          <a:endParaRPr lang="en-US"/>
        </a:p>
      </dgm:t>
    </dgm:pt>
    <dgm:pt modelId="{43215F44-2002-450A-8218-8F501EC5C0F8}" type="sibTrans" cxnId="{928FB567-FB8A-40DA-A662-02F926B7113C}">
      <dgm:prSet/>
      <dgm:spPr/>
      <dgm:t>
        <a:bodyPr/>
        <a:lstStyle/>
        <a:p>
          <a:endParaRPr lang="en-US"/>
        </a:p>
      </dgm:t>
    </dgm:pt>
    <dgm:pt modelId="{F3172915-AE0D-499C-A7CD-41441AD0295F}">
      <dgm:prSet phldrT="[Text]"/>
      <dgm:spPr/>
      <dgm:t>
        <a:bodyPr/>
        <a:lstStyle/>
        <a:p>
          <a:r>
            <a:rPr lang="pt-PT" dirty="0" err="1"/>
            <a:t>Directors</a:t>
          </a:r>
          <a:endParaRPr lang="en-US" dirty="0"/>
        </a:p>
      </dgm:t>
    </dgm:pt>
    <dgm:pt modelId="{90F84AA0-400F-4760-AC0C-5E785C342587}" type="parTrans" cxnId="{E6C49579-04BC-438B-A3F8-4E1044F12A92}">
      <dgm:prSet/>
      <dgm:spPr/>
      <dgm:t>
        <a:bodyPr/>
        <a:lstStyle/>
        <a:p>
          <a:endParaRPr lang="en-US"/>
        </a:p>
      </dgm:t>
    </dgm:pt>
    <dgm:pt modelId="{FCC51BFB-872E-4CFB-822E-651DF084FEAA}" type="sibTrans" cxnId="{E6C49579-04BC-438B-A3F8-4E1044F12A92}">
      <dgm:prSet/>
      <dgm:spPr/>
      <dgm:t>
        <a:bodyPr/>
        <a:lstStyle/>
        <a:p>
          <a:endParaRPr lang="en-US"/>
        </a:p>
      </dgm:t>
    </dgm:pt>
    <dgm:pt modelId="{3DD760AD-F3C9-4A2F-A0F0-D004BAA2458F}">
      <dgm:prSet phldrT="[Text]"/>
      <dgm:spPr/>
      <dgm:t>
        <a:bodyPr/>
        <a:lstStyle/>
        <a:p>
          <a:r>
            <a:rPr lang="pt-PT" dirty="0" err="1"/>
            <a:t>Writers</a:t>
          </a:r>
          <a:endParaRPr lang="en-US" dirty="0"/>
        </a:p>
      </dgm:t>
    </dgm:pt>
    <dgm:pt modelId="{0C5879B1-E01B-4C4D-9193-6E8E9318BAB4}" type="parTrans" cxnId="{0C687F56-E712-448D-8E56-281973E9BA33}">
      <dgm:prSet/>
      <dgm:spPr/>
      <dgm:t>
        <a:bodyPr/>
        <a:lstStyle/>
        <a:p>
          <a:endParaRPr lang="en-US"/>
        </a:p>
      </dgm:t>
    </dgm:pt>
    <dgm:pt modelId="{0CF63511-06E1-45ED-892F-B8DA6FC07822}" type="sibTrans" cxnId="{0C687F56-E712-448D-8E56-281973E9BA33}">
      <dgm:prSet/>
      <dgm:spPr/>
      <dgm:t>
        <a:bodyPr/>
        <a:lstStyle/>
        <a:p>
          <a:endParaRPr lang="en-US"/>
        </a:p>
      </dgm:t>
    </dgm:pt>
    <dgm:pt modelId="{BBF75196-9B26-4DF0-9832-280FD1A2B138}" type="pres">
      <dgm:prSet presAssocID="{9FBC56BD-6337-48BC-A459-F97002C5066A}" presName="Name0" presStyleCnt="0">
        <dgm:presLayoutVars>
          <dgm:resizeHandles/>
        </dgm:presLayoutVars>
      </dgm:prSet>
      <dgm:spPr/>
    </dgm:pt>
    <dgm:pt modelId="{9635709D-B44B-4EB8-A617-5F8378B576B2}" type="pres">
      <dgm:prSet presAssocID="{9999645B-A045-45D6-A86E-E159EB3F20E1}" presName="text" presStyleLbl="node1" presStyleIdx="0" presStyleCnt="3">
        <dgm:presLayoutVars>
          <dgm:bulletEnabled val="1"/>
        </dgm:presLayoutVars>
      </dgm:prSet>
      <dgm:spPr/>
    </dgm:pt>
    <dgm:pt modelId="{081A64CB-F386-4701-94AF-16D8098658EF}" type="pres">
      <dgm:prSet presAssocID="{43215F44-2002-450A-8218-8F501EC5C0F8}" presName="space" presStyleCnt="0"/>
      <dgm:spPr/>
    </dgm:pt>
    <dgm:pt modelId="{21F90C44-E40C-479E-A567-3FA130B3290C}" type="pres">
      <dgm:prSet presAssocID="{F3172915-AE0D-499C-A7CD-41441AD0295F}" presName="text" presStyleLbl="node1" presStyleIdx="1" presStyleCnt="3">
        <dgm:presLayoutVars>
          <dgm:bulletEnabled val="1"/>
        </dgm:presLayoutVars>
      </dgm:prSet>
      <dgm:spPr/>
    </dgm:pt>
    <dgm:pt modelId="{25B8A178-4986-46C1-999D-6338B299E48F}" type="pres">
      <dgm:prSet presAssocID="{FCC51BFB-872E-4CFB-822E-651DF084FEAA}" presName="space" presStyleCnt="0"/>
      <dgm:spPr/>
    </dgm:pt>
    <dgm:pt modelId="{BD77BE5E-D61E-4137-BC16-D7E8FBCB729E}" type="pres">
      <dgm:prSet presAssocID="{3DD760AD-F3C9-4A2F-A0F0-D004BAA2458F}" presName="text" presStyleLbl="node1" presStyleIdx="2" presStyleCnt="3">
        <dgm:presLayoutVars>
          <dgm:bulletEnabled val="1"/>
        </dgm:presLayoutVars>
      </dgm:prSet>
      <dgm:spPr/>
    </dgm:pt>
  </dgm:ptLst>
  <dgm:cxnLst>
    <dgm:cxn modelId="{2E9D2518-D47E-435D-84F8-B26657D239DD}" type="presOf" srcId="{F3172915-AE0D-499C-A7CD-41441AD0295F}" destId="{21F90C44-E40C-479E-A567-3FA130B3290C}" srcOrd="0" destOrd="0" presId="urn:diagrams.loki3.com/VaryingWidthList"/>
    <dgm:cxn modelId="{928FB567-FB8A-40DA-A662-02F926B7113C}" srcId="{9FBC56BD-6337-48BC-A459-F97002C5066A}" destId="{9999645B-A045-45D6-A86E-E159EB3F20E1}" srcOrd="0" destOrd="0" parTransId="{E71858EB-4E11-487D-A1AB-679D21B6AE40}" sibTransId="{43215F44-2002-450A-8218-8F501EC5C0F8}"/>
    <dgm:cxn modelId="{0C687F56-E712-448D-8E56-281973E9BA33}" srcId="{9FBC56BD-6337-48BC-A459-F97002C5066A}" destId="{3DD760AD-F3C9-4A2F-A0F0-D004BAA2458F}" srcOrd="2" destOrd="0" parTransId="{0C5879B1-E01B-4C4D-9193-6E8E9318BAB4}" sibTransId="{0CF63511-06E1-45ED-892F-B8DA6FC07822}"/>
    <dgm:cxn modelId="{E6C49579-04BC-438B-A3F8-4E1044F12A92}" srcId="{9FBC56BD-6337-48BC-A459-F97002C5066A}" destId="{F3172915-AE0D-499C-A7CD-41441AD0295F}" srcOrd="1" destOrd="0" parTransId="{90F84AA0-400F-4760-AC0C-5E785C342587}" sibTransId="{FCC51BFB-872E-4CFB-822E-651DF084FEAA}"/>
    <dgm:cxn modelId="{81C42192-2AAA-4D65-81EC-B64E5477F048}" type="presOf" srcId="{9FBC56BD-6337-48BC-A459-F97002C5066A}" destId="{BBF75196-9B26-4DF0-9832-280FD1A2B138}" srcOrd="0" destOrd="0" presId="urn:diagrams.loki3.com/VaryingWidthList"/>
    <dgm:cxn modelId="{37379AE5-4223-49D1-91C4-882D151F081B}" type="presOf" srcId="{3DD760AD-F3C9-4A2F-A0F0-D004BAA2458F}" destId="{BD77BE5E-D61E-4137-BC16-D7E8FBCB729E}" srcOrd="0" destOrd="0" presId="urn:diagrams.loki3.com/VaryingWidthList"/>
    <dgm:cxn modelId="{A2AC1BEB-E579-4C39-BD32-809ABBC64A71}" type="presOf" srcId="{9999645B-A045-45D6-A86E-E159EB3F20E1}" destId="{9635709D-B44B-4EB8-A617-5F8378B576B2}" srcOrd="0" destOrd="0" presId="urn:diagrams.loki3.com/VaryingWidthList"/>
    <dgm:cxn modelId="{9D4C4554-1756-4840-996E-BE916DB0D934}" type="presParOf" srcId="{BBF75196-9B26-4DF0-9832-280FD1A2B138}" destId="{9635709D-B44B-4EB8-A617-5F8378B576B2}" srcOrd="0" destOrd="0" presId="urn:diagrams.loki3.com/VaryingWidthList"/>
    <dgm:cxn modelId="{81BA9AF3-102C-4B99-A852-3BD7316FC4B5}" type="presParOf" srcId="{BBF75196-9B26-4DF0-9832-280FD1A2B138}" destId="{081A64CB-F386-4701-94AF-16D8098658EF}" srcOrd="1" destOrd="0" presId="urn:diagrams.loki3.com/VaryingWidthList"/>
    <dgm:cxn modelId="{08A463E4-52EE-462D-A8D8-EADA1C06CF56}" type="presParOf" srcId="{BBF75196-9B26-4DF0-9832-280FD1A2B138}" destId="{21F90C44-E40C-479E-A567-3FA130B3290C}" srcOrd="2" destOrd="0" presId="urn:diagrams.loki3.com/VaryingWidthList"/>
    <dgm:cxn modelId="{CC228FCC-D602-40C9-8658-23AD2733D061}" type="presParOf" srcId="{BBF75196-9B26-4DF0-9832-280FD1A2B138}" destId="{25B8A178-4986-46C1-999D-6338B299E48F}" srcOrd="3" destOrd="0" presId="urn:diagrams.loki3.com/VaryingWidthList"/>
    <dgm:cxn modelId="{DF0375D4-4331-490F-B0B6-5200BCC4CA56}" type="presParOf" srcId="{BBF75196-9B26-4DF0-9832-280FD1A2B138}" destId="{BD77BE5E-D61E-4137-BC16-D7E8FBCB729E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28B956-9749-4CA2-992C-EB9BF07162B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E39C7C-10F4-4284-AC11-19F4B5F5035D}">
      <dgm:prSet phldrT="[Text]" custT="1"/>
      <dgm:spPr/>
      <dgm:t>
        <a:bodyPr/>
        <a:lstStyle/>
        <a:p>
          <a:r>
            <a:rPr lang="en-US" sz="2400" dirty="0"/>
            <a:t>Title Basics</a:t>
          </a:r>
        </a:p>
      </dgm:t>
    </dgm:pt>
    <dgm:pt modelId="{13EB50C5-925C-40FD-A810-8EE3DBCADA8D}" type="parTrans" cxnId="{EEE16B7C-F7AE-486A-85C7-880E8319B694}">
      <dgm:prSet/>
      <dgm:spPr/>
      <dgm:t>
        <a:bodyPr/>
        <a:lstStyle/>
        <a:p>
          <a:endParaRPr lang="en-US"/>
        </a:p>
      </dgm:t>
    </dgm:pt>
    <dgm:pt modelId="{4517C8BE-807F-4396-85CB-40B36B991A6E}" type="sibTrans" cxnId="{EEE16B7C-F7AE-486A-85C7-880E8319B694}">
      <dgm:prSet/>
      <dgm:spPr/>
      <dgm:t>
        <a:bodyPr/>
        <a:lstStyle/>
        <a:p>
          <a:endParaRPr lang="en-US"/>
        </a:p>
      </dgm:t>
    </dgm:pt>
    <dgm:pt modelId="{5F81FE85-9B26-497D-BE8B-098881699D8C}">
      <dgm:prSet/>
      <dgm:spPr/>
      <dgm:t>
        <a:bodyPr/>
        <a:lstStyle/>
        <a:p>
          <a:r>
            <a:rPr lang="en-US"/>
            <a:t>short</a:t>
          </a:r>
        </a:p>
      </dgm:t>
    </dgm:pt>
    <dgm:pt modelId="{445CCFB7-4B6D-4FA3-82C6-9450F07789A6}" type="parTrans" cxnId="{276F91C7-C82E-4D66-8420-B74C01669155}">
      <dgm:prSet/>
      <dgm:spPr/>
      <dgm:t>
        <a:bodyPr/>
        <a:lstStyle/>
        <a:p>
          <a:endParaRPr lang="en-US"/>
        </a:p>
      </dgm:t>
    </dgm:pt>
    <dgm:pt modelId="{590F9547-7CBD-412F-BFCF-3FDCEC91A6D8}" type="sibTrans" cxnId="{276F91C7-C82E-4D66-8420-B74C01669155}">
      <dgm:prSet/>
      <dgm:spPr/>
      <dgm:t>
        <a:bodyPr/>
        <a:lstStyle/>
        <a:p>
          <a:endParaRPr lang="en-US"/>
        </a:p>
      </dgm:t>
    </dgm:pt>
    <dgm:pt modelId="{F9961E00-384A-41EB-AF96-8A703990D8F0}">
      <dgm:prSet/>
      <dgm:spPr/>
      <dgm:t>
        <a:bodyPr/>
        <a:lstStyle/>
        <a:p>
          <a:r>
            <a:rPr lang="en-US"/>
            <a:t>movie</a:t>
          </a:r>
        </a:p>
      </dgm:t>
    </dgm:pt>
    <dgm:pt modelId="{0826F9FB-5A9D-4796-9289-86D76B0D2F43}" type="parTrans" cxnId="{7BD891F2-4294-487E-A1B0-0D91F1F10D84}">
      <dgm:prSet/>
      <dgm:spPr/>
      <dgm:t>
        <a:bodyPr/>
        <a:lstStyle/>
        <a:p>
          <a:endParaRPr lang="en-US"/>
        </a:p>
      </dgm:t>
    </dgm:pt>
    <dgm:pt modelId="{74404040-CAF1-4D22-B019-400491641AAB}" type="sibTrans" cxnId="{7BD891F2-4294-487E-A1B0-0D91F1F10D84}">
      <dgm:prSet/>
      <dgm:spPr/>
      <dgm:t>
        <a:bodyPr/>
        <a:lstStyle/>
        <a:p>
          <a:endParaRPr lang="en-US"/>
        </a:p>
      </dgm:t>
    </dgm:pt>
    <dgm:pt modelId="{7C2CD57D-DFDE-49CF-A55B-84CC955B3060}">
      <dgm:prSet/>
      <dgm:spPr/>
      <dgm:t>
        <a:bodyPr/>
        <a:lstStyle/>
        <a:p>
          <a:r>
            <a:rPr lang="en-US" err="1"/>
            <a:t>tvMovie</a:t>
          </a:r>
          <a:endParaRPr lang="en-US"/>
        </a:p>
      </dgm:t>
    </dgm:pt>
    <dgm:pt modelId="{6E3686BC-3AC2-433A-9F70-24DC422DED57}" type="parTrans" cxnId="{17634F83-621F-4917-A5A3-5DB0358504F4}">
      <dgm:prSet/>
      <dgm:spPr/>
      <dgm:t>
        <a:bodyPr/>
        <a:lstStyle/>
        <a:p>
          <a:endParaRPr lang="en-US"/>
        </a:p>
      </dgm:t>
    </dgm:pt>
    <dgm:pt modelId="{A51068E1-ADD8-4732-8AB8-BE844D9BC808}" type="sibTrans" cxnId="{17634F83-621F-4917-A5A3-5DB0358504F4}">
      <dgm:prSet/>
      <dgm:spPr/>
      <dgm:t>
        <a:bodyPr/>
        <a:lstStyle/>
        <a:p>
          <a:endParaRPr lang="en-US"/>
        </a:p>
      </dgm:t>
    </dgm:pt>
    <dgm:pt modelId="{A3FA4CFA-D925-47CB-BF66-9F5C0D66344B}">
      <dgm:prSet/>
      <dgm:spPr/>
      <dgm:t>
        <a:bodyPr/>
        <a:lstStyle/>
        <a:p>
          <a:r>
            <a:rPr lang="en-US"/>
            <a:t>tvSeries</a:t>
          </a:r>
        </a:p>
      </dgm:t>
    </dgm:pt>
    <dgm:pt modelId="{10553211-FA3F-4C0D-87D3-95023ED3603E}" type="parTrans" cxnId="{961A290D-BCB6-452B-8125-32511412C81E}">
      <dgm:prSet/>
      <dgm:spPr/>
      <dgm:t>
        <a:bodyPr/>
        <a:lstStyle/>
        <a:p>
          <a:endParaRPr lang="en-US"/>
        </a:p>
      </dgm:t>
    </dgm:pt>
    <dgm:pt modelId="{D3209896-0A1B-46D8-9C08-8197D05A1DDF}" type="sibTrans" cxnId="{961A290D-BCB6-452B-8125-32511412C81E}">
      <dgm:prSet/>
      <dgm:spPr/>
      <dgm:t>
        <a:bodyPr/>
        <a:lstStyle/>
        <a:p>
          <a:endParaRPr lang="en-US"/>
        </a:p>
      </dgm:t>
    </dgm:pt>
    <dgm:pt modelId="{557B9BFC-8ECA-4C18-95CC-C1A520AD53C4}">
      <dgm:prSet/>
      <dgm:spPr/>
      <dgm:t>
        <a:bodyPr/>
        <a:lstStyle/>
        <a:p>
          <a:r>
            <a:rPr lang="en-US"/>
            <a:t>tvShort</a:t>
          </a:r>
        </a:p>
      </dgm:t>
    </dgm:pt>
    <dgm:pt modelId="{6B8B1481-A3EC-4CFE-9DA2-AB780BC397C5}" type="parTrans" cxnId="{9178D9EA-E3E2-4E08-AEC7-A3A2CBC197A5}">
      <dgm:prSet/>
      <dgm:spPr/>
      <dgm:t>
        <a:bodyPr/>
        <a:lstStyle/>
        <a:p>
          <a:endParaRPr lang="en-US"/>
        </a:p>
      </dgm:t>
    </dgm:pt>
    <dgm:pt modelId="{5BB27BB5-49A0-4138-9F8C-50794C880D98}" type="sibTrans" cxnId="{9178D9EA-E3E2-4E08-AEC7-A3A2CBC197A5}">
      <dgm:prSet/>
      <dgm:spPr/>
      <dgm:t>
        <a:bodyPr/>
        <a:lstStyle/>
        <a:p>
          <a:endParaRPr lang="en-US"/>
        </a:p>
      </dgm:t>
    </dgm:pt>
    <dgm:pt modelId="{CC71A7D2-4761-4425-BCF3-36CCBC99CE0E}">
      <dgm:prSet/>
      <dgm:spPr/>
      <dgm:t>
        <a:bodyPr/>
        <a:lstStyle/>
        <a:p>
          <a:r>
            <a:rPr lang="en-US" err="1"/>
            <a:t>tvMiniSeries</a:t>
          </a:r>
          <a:endParaRPr lang="en-US"/>
        </a:p>
      </dgm:t>
    </dgm:pt>
    <dgm:pt modelId="{1D3B68B8-E9EB-4590-9FAD-F1730E6B5F21}" type="parTrans" cxnId="{B86A4AE4-4720-440A-A3D8-9AD89DFAB57B}">
      <dgm:prSet/>
      <dgm:spPr/>
      <dgm:t>
        <a:bodyPr/>
        <a:lstStyle/>
        <a:p>
          <a:endParaRPr lang="en-US"/>
        </a:p>
      </dgm:t>
    </dgm:pt>
    <dgm:pt modelId="{E39805D9-1F12-4307-B119-93495044A75D}" type="sibTrans" cxnId="{B86A4AE4-4720-440A-A3D8-9AD89DFAB57B}">
      <dgm:prSet/>
      <dgm:spPr/>
      <dgm:t>
        <a:bodyPr/>
        <a:lstStyle/>
        <a:p>
          <a:endParaRPr lang="en-US"/>
        </a:p>
      </dgm:t>
    </dgm:pt>
    <dgm:pt modelId="{7EE7F104-FDB7-4C22-B9CD-B97E57C8B8EF}">
      <dgm:prSet/>
      <dgm:spPr/>
      <dgm:t>
        <a:bodyPr/>
        <a:lstStyle/>
        <a:p>
          <a:r>
            <a:rPr lang="en-US"/>
            <a:t>tvEpisode</a:t>
          </a:r>
        </a:p>
      </dgm:t>
    </dgm:pt>
    <dgm:pt modelId="{D0F5A013-11DD-4A2C-B6A0-0A0E22A71C98}" type="parTrans" cxnId="{866912D5-EABB-42BF-9822-A8699A8BDF2C}">
      <dgm:prSet/>
      <dgm:spPr/>
      <dgm:t>
        <a:bodyPr/>
        <a:lstStyle/>
        <a:p>
          <a:endParaRPr lang="en-US"/>
        </a:p>
      </dgm:t>
    </dgm:pt>
    <dgm:pt modelId="{77CAEE67-DA26-4A1A-9DB3-CDBABBA9052F}" type="sibTrans" cxnId="{866912D5-EABB-42BF-9822-A8699A8BDF2C}">
      <dgm:prSet/>
      <dgm:spPr/>
      <dgm:t>
        <a:bodyPr/>
        <a:lstStyle/>
        <a:p>
          <a:endParaRPr lang="en-US"/>
        </a:p>
      </dgm:t>
    </dgm:pt>
    <dgm:pt modelId="{57FDAE8F-BA20-461F-83AF-D95F247194A3}">
      <dgm:prSet/>
      <dgm:spPr/>
      <dgm:t>
        <a:bodyPr/>
        <a:lstStyle/>
        <a:p>
          <a:r>
            <a:rPr lang="en-US"/>
            <a:t>tvSpecial</a:t>
          </a:r>
        </a:p>
      </dgm:t>
    </dgm:pt>
    <dgm:pt modelId="{84081744-C5A4-4975-B45C-43006DA91095}" type="parTrans" cxnId="{32D69A16-CE4F-4147-8CAF-0C188F236C53}">
      <dgm:prSet/>
      <dgm:spPr/>
      <dgm:t>
        <a:bodyPr/>
        <a:lstStyle/>
        <a:p>
          <a:endParaRPr lang="en-US"/>
        </a:p>
      </dgm:t>
    </dgm:pt>
    <dgm:pt modelId="{D2CDCF9C-EC17-485B-999C-125E236B0ECF}" type="sibTrans" cxnId="{32D69A16-CE4F-4147-8CAF-0C188F236C53}">
      <dgm:prSet/>
      <dgm:spPr/>
      <dgm:t>
        <a:bodyPr/>
        <a:lstStyle/>
        <a:p>
          <a:endParaRPr lang="en-US"/>
        </a:p>
      </dgm:t>
    </dgm:pt>
    <dgm:pt modelId="{8B7A2E44-0DF0-4926-8D40-753283594D9C}">
      <dgm:prSet/>
      <dgm:spPr/>
      <dgm:t>
        <a:bodyPr/>
        <a:lstStyle/>
        <a:p>
          <a:r>
            <a:rPr lang="en-US"/>
            <a:t>Video</a:t>
          </a:r>
        </a:p>
      </dgm:t>
    </dgm:pt>
    <dgm:pt modelId="{7038217A-1B18-4063-B8A1-37D9EB8D040D}" type="parTrans" cxnId="{7CA1EBB2-BAA1-46E4-9206-D01AEEA19698}">
      <dgm:prSet/>
      <dgm:spPr/>
      <dgm:t>
        <a:bodyPr/>
        <a:lstStyle/>
        <a:p>
          <a:endParaRPr lang="en-US"/>
        </a:p>
      </dgm:t>
    </dgm:pt>
    <dgm:pt modelId="{166DED2D-8AA4-49A2-8967-54F2E3A4E190}" type="sibTrans" cxnId="{7CA1EBB2-BAA1-46E4-9206-D01AEEA19698}">
      <dgm:prSet/>
      <dgm:spPr/>
      <dgm:t>
        <a:bodyPr/>
        <a:lstStyle/>
        <a:p>
          <a:endParaRPr lang="en-US"/>
        </a:p>
      </dgm:t>
    </dgm:pt>
    <dgm:pt modelId="{785AAA6D-4901-49A4-B65B-8E510A881BCB}">
      <dgm:prSet/>
      <dgm:spPr/>
      <dgm:t>
        <a:bodyPr/>
        <a:lstStyle/>
        <a:p>
          <a:r>
            <a:rPr lang="en-US"/>
            <a:t>videoGame</a:t>
          </a:r>
        </a:p>
      </dgm:t>
    </dgm:pt>
    <dgm:pt modelId="{E21CAB64-9B6B-4498-BE33-012142F48742}" type="parTrans" cxnId="{247D9147-CADD-4E6E-B530-630F15F80847}">
      <dgm:prSet/>
      <dgm:spPr/>
      <dgm:t>
        <a:bodyPr/>
        <a:lstStyle/>
        <a:p>
          <a:endParaRPr lang="en-US"/>
        </a:p>
      </dgm:t>
    </dgm:pt>
    <dgm:pt modelId="{F1072239-2938-4AC1-B773-89B298ACE873}" type="sibTrans" cxnId="{247D9147-CADD-4E6E-B530-630F15F80847}">
      <dgm:prSet/>
      <dgm:spPr/>
      <dgm:t>
        <a:bodyPr/>
        <a:lstStyle/>
        <a:p>
          <a:endParaRPr lang="en-US"/>
        </a:p>
      </dgm:t>
    </dgm:pt>
    <dgm:pt modelId="{F5FAC6F7-8E17-40D2-97FD-0C40DB1AAAF8}" type="pres">
      <dgm:prSet presAssocID="{0928B956-9749-4CA2-992C-EB9BF07162B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67D6822-234A-45DC-978C-C2024D38ED19}" type="pres">
      <dgm:prSet presAssocID="{4CE39C7C-10F4-4284-AC11-19F4B5F5035D}" presName="hierRoot1" presStyleCnt="0">
        <dgm:presLayoutVars>
          <dgm:hierBranch val="init"/>
        </dgm:presLayoutVars>
      </dgm:prSet>
      <dgm:spPr/>
    </dgm:pt>
    <dgm:pt modelId="{56D9BEA2-0285-47C0-A27F-7FCC24F09C76}" type="pres">
      <dgm:prSet presAssocID="{4CE39C7C-10F4-4284-AC11-19F4B5F5035D}" presName="rootComposite1" presStyleCnt="0"/>
      <dgm:spPr/>
    </dgm:pt>
    <dgm:pt modelId="{B469AB37-F781-41C0-9A72-CEA98692C101}" type="pres">
      <dgm:prSet presAssocID="{4CE39C7C-10F4-4284-AC11-19F4B5F5035D}" presName="rootText1" presStyleLbl="node0" presStyleIdx="0" presStyleCnt="1" custScaleX="91520" custScaleY="213460">
        <dgm:presLayoutVars>
          <dgm:chPref val="3"/>
        </dgm:presLayoutVars>
      </dgm:prSet>
      <dgm:spPr/>
    </dgm:pt>
    <dgm:pt modelId="{89902534-361C-40C6-AB8B-629905E5A9D3}" type="pres">
      <dgm:prSet presAssocID="{4CE39C7C-10F4-4284-AC11-19F4B5F5035D}" presName="rootConnector1" presStyleLbl="node1" presStyleIdx="0" presStyleCnt="0"/>
      <dgm:spPr/>
    </dgm:pt>
    <dgm:pt modelId="{20EE7FA7-0605-46FD-B981-BC93303E0437}" type="pres">
      <dgm:prSet presAssocID="{4CE39C7C-10F4-4284-AC11-19F4B5F5035D}" presName="hierChild2" presStyleCnt="0"/>
      <dgm:spPr/>
    </dgm:pt>
    <dgm:pt modelId="{E929B179-E222-4032-8306-2837770210AD}" type="pres">
      <dgm:prSet presAssocID="{445CCFB7-4B6D-4FA3-82C6-9450F07789A6}" presName="Name64" presStyleLbl="parChTrans1D2" presStyleIdx="0" presStyleCnt="10"/>
      <dgm:spPr/>
    </dgm:pt>
    <dgm:pt modelId="{1C35259E-D652-4BCF-B7D1-318D97E09872}" type="pres">
      <dgm:prSet presAssocID="{5F81FE85-9B26-497D-BE8B-098881699D8C}" presName="hierRoot2" presStyleCnt="0">
        <dgm:presLayoutVars>
          <dgm:hierBranch val="init"/>
        </dgm:presLayoutVars>
      </dgm:prSet>
      <dgm:spPr/>
    </dgm:pt>
    <dgm:pt modelId="{27627261-8905-43B8-A96F-A132336DCE5F}" type="pres">
      <dgm:prSet presAssocID="{5F81FE85-9B26-497D-BE8B-098881699D8C}" presName="rootComposite" presStyleCnt="0"/>
      <dgm:spPr/>
    </dgm:pt>
    <dgm:pt modelId="{C0D9BC75-F378-415D-9C8C-A11D684306D4}" type="pres">
      <dgm:prSet presAssocID="{5F81FE85-9B26-497D-BE8B-098881699D8C}" presName="rootText" presStyleLbl="node2" presStyleIdx="0" presStyleCnt="10">
        <dgm:presLayoutVars>
          <dgm:chPref val="3"/>
        </dgm:presLayoutVars>
      </dgm:prSet>
      <dgm:spPr/>
    </dgm:pt>
    <dgm:pt modelId="{4B53C95A-6867-4ABA-B7AA-41802F6B49E6}" type="pres">
      <dgm:prSet presAssocID="{5F81FE85-9B26-497D-BE8B-098881699D8C}" presName="rootConnector" presStyleLbl="node2" presStyleIdx="0" presStyleCnt="10"/>
      <dgm:spPr/>
    </dgm:pt>
    <dgm:pt modelId="{31F9F535-AD1A-4F7D-8101-95FAE457DF8B}" type="pres">
      <dgm:prSet presAssocID="{5F81FE85-9B26-497D-BE8B-098881699D8C}" presName="hierChild4" presStyleCnt="0"/>
      <dgm:spPr/>
    </dgm:pt>
    <dgm:pt modelId="{F178047B-FC97-49B8-A30F-EB6AA19D3EF1}" type="pres">
      <dgm:prSet presAssocID="{5F81FE85-9B26-497D-BE8B-098881699D8C}" presName="hierChild5" presStyleCnt="0"/>
      <dgm:spPr/>
    </dgm:pt>
    <dgm:pt modelId="{1B78DFC2-6439-468C-9996-60D88AC72604}" type="pres">
      <dgm:prSet presAssocID="{0826F9FB-5A9D-4796-9289-86D76B0D2F43}" presName="Name64" presStyleLbl="parChTrans1D2" presStyleIdx="1" presStyleCnt="10"/>
      <dgm:spPr/>
    </dgm:pt>
    <dgm:pt modelId="{D37247D0-E85B-4DC3-B6D7-4A57CB8C0F3A}" type="pres">
      <dgm:prSet presAssocID="{F9961E00-384A-41EB-AF96-8A703990D8F0}" presName="hierRoot2" presStyleCnt="0">
        <dgm:presLayoutVars>
          <dgm:hierBranch val="init"/>
        </dgm:presLayoutVars>
      </dgm:prSet>
      <dgm:spPr/>
    </dgm:pt>
    <dgm:pt modelId="{C22DC7C6-4D97-43DC-8DF8-A1430BEAF5FC}" type="pres">
      <dgm:prSet presAssocID="{F9961E00-384A-41EB-AF96-8A703990D8F0}" presName="rootComposite" presStyleCnt="0"/>
      <dgm:spPr/>
    </dgm:pt>
    <dgm:pt modelId="{C5ABB5C9-8373-430B-93D0-1C3D3F27D5C2}" type="pres">
      <dgm:prSet presAssocID="{F9961E00-384A-41EB-AF96-8A703990D8F0}" presName="rootText" presStyleLbl="node2" presStyleIdx="1" presStyleCnt="10">
        <dgm:presLayoutVars>
          <dgm:chPref val="3"/>
        </dgm:presLayoutVars>
      </dgm:prSet>
      <dgm:spPr/>
    </dgm:pt>
    <dgm:pt modelId="{48D1BC49-D308-4A5A-BD30-955EBAE6202A}" type="pres">
      <dgm:prSet presAssocID="{F9961E00-384A-41EB-AF96-8A703990D8F0}" presName="rootConnector" presStyleLbl="node2" presStyleIdx="1" presStyleCnt="10"/>
      <dgm:spPr/>
    </dgm:pt>
    <dgm:pt modelId="{D7C11D4D-C75F-46F7-8DA2-5B1750C743D1}" type="pres">
      <dgm:prSet presAssocID="{F9961E00-384A-41EB-AF96-8A703990D8F0}" presName="hierChild4" presStyleCnt="0"/>
      <dgm:spPr/>
    </dgm:pt>
    <dgm:pt modelId="{908E3315-070A-4E61-AB2D-884E551B5AC3}" type="pres">
      <dgm:prSet presAssocID="{F9961E00-384A-41EB-AF96-8A703990D8F0}" presName="hierChild5" presStyleCnt="0"/>
      <dgm:spPr/>
    </dgm:pt>
    <dgm:pt modelId="{B86FFD90-1A8B-40B8-8727-D7B158AC7187}" type="pres">
      <dgm:prSet presAssocID="{6E3686BC-3AC2-433A-9F70-24DC422DED57}" presName="Name64" presStyleLbl="parChTrans1D2" presStyleIdx="2" presStyleCnt="10"/>
      <dgm:spPr/>
    </dgm:pt>
    <dgm:pt modelId="{DDAC5E72-44A4-42DB-A27B-43801CB18BB6}" type="pres">
      <dgm:prSet presAssocID="{7C2CD57D-DFDE-49CF-A55B-84CC955B3060}" presName="hierRoot2" presStyleCnt="0">
        <dgm:presLayoutVars>
          <dgm:hierBranch val="init"/>
        </dgm:presLayoutVars>
      </dgm:prSet>
      <dgm:spPr/>
    </dgm:pt>
    <dgm:pt modelId="{6BB230A5-15E7-4BF8-8D6B-C6330DFFBCD3}" type="pres">
      <dgm:prSet presAssocID="{7C2CD57D-DFDE-49CF-A55B-84CC955B3060}" presName="rootComposite" presStyleCnt="0"/>
      <dgm:spPr/>
    </dgm:pt>
    <dgm:pt modelId="{81A76D61-8C74-4C55-BDD9-358DEF621729}" type="pres">
      <dgm:prSet presAssocID="{7C2CD57D-DFDE-49CF-A55B-84CC955B3060}" presName="rootText" presStyleLbl="node2" presStyleIdx="2" presStyleCnt="10">
        <dgm:presLayoutVars>
          <dgm:chPref val="3"/>
        </dgm:presLayoutVars>
      </dgm:prSet>
      <dgm:spPr/>
    </dgm:pt>
    <dgm:pt modelId="{58B38B21-6DB7-4EA6-94F9-61039F9CC489}" type="pres">
      <dgm:prSet presAssocID="{7C2CD57D-DFDE-49CF-A55B-84CC955B3060}" presName="rootConnector" presStyleLbl="node2" presStyleIdx="2" presStyleCnt="10"/>
      <dgm:spPr/>
    </dgm:pt>
    <dgm:pt modelId="{925D6F0B-9591-4663-9960-18564E24477F}" type="pres">
      <dgm:prSet presAssocID="{7C2CD57D-DFDE-49CF-A55B-84CC955B3060}" presName="hierChild4" presStyleCnt="0"/>
      <dgm:spPr/>
    </dgm:pt>
    <dgm:pt modelId="{5D30B245-FF22-4109-9A4D-23A0C3051EAE}" type="pres">
      <dgm:prSet presAssocID="{7C2CD57D-DFDE-49CF-A55B-84CC955B3060}" presName="hierChild5" presStyleCnt="0"/>
      <dgm:spPr/>
    </dgm:pt>
    <dgm:pt modelId="{87DCC711-4F0E-41A8-984E-67ACFCA8EC8A}" type="pres">
      <dgm:prSet presAssocID="{10553211-FA3F-4C0D-87D3-95023ED3603E}" presName="Name64" presStyleLbl="parChTrans1D2" presStyleIdx="3" presStyleCnt="10"/>
      <dgm:spPr/>
    </dgm:pt>
    <dgm:pt modelId="{CFFDB56A-BF4F-4969-B5F7-76EC9E9440D6}" type="pres">
      <dgm:prSet presAssocID="{A3FA4CFA-D925-47CB-BF66-9F5C0D66344B}" presName="hierRoot2" presStyleCnt="0">
        <dgm:presLayoutVars>
          <dgm:hierBranch val="init"/>
        </dgm:presLayoutVars>
      </dgm:prSet>
      <dgm:spPr/>
    </dgm:pt>
    <dgm:pt modelId="{99FC5F8E-D1A9-43A6-8A12-94306EBCD407}" type="pres">
      <dgm:prSet presAssocID="{A3FA4CFA-D925-47CB-BF66-9F5C0D66344B}" presName="rootComposite" presStyleCnt="0"/>
      <dgm:spPr/>
    </dgm:pt>
    <dgm:pt modelId="{16353098-7DE2-418E-A0BF-7BC3133A10FF}" type="pres">
      <dgm:prSet presAssocID="{A3FA4CFA-D925-47CB-BF66-9F5C0D66344B}" presName="rootText" presStyleLbl="node2" presStyleIdx="3" presStyleCnt="10">
        <dgm:presLayoutVars>
          <dgm:chPref val="3"/>
        </dgm:presLayoutVars>
      </dgm:prSet>
      <dgm:spPr/>
    </dgm:pt>
    <dgm:pt modelId="{F2D47735-BE39-4595-999C-B2B8F6D9A3E1}" type="pres">
      <dgm:prSet presAssocID="{A3FA4CFA-D925-47CB-BF66-9F5C0D66344B}" presName="rootConnector" presStyleLbl="node2" presStyleIdx="3" presStyleCnt="10"/>
      <dgm:spPr/>
    </dgm:pt>
    <dgm:pt modelId="{939FE9AD-A000-4CC6-BE69-9D977B2569A3}" type="pres">
      <dgm:prSet presAssocID="{A3FA4CFA-D925-47CB-BF66-9F5C0D66344B}" presName="hierChild4" presStyleCnt="0"/>
      <dgm:spPr/>
    </dgm:pt>
    <dgm:pt modelId="{47C41884-0EB5-43D9-919C-AB4E7C96226F}" type="pres">
      <dgm:prSet presAssocID="{A3FA4CFA-D925-47CB-BF66-9F5C0D66344B}" presName="hierChild5" presStyleCnt="0"/>
      <dgm:spPr/>
    </dgm:pt>
    <dgm:pt modelId="{397CE68C-0483-4997-84AF-E25B10275D1A}" type="pres">
      <dgm:prSet presAssocID="{6B8B1481-A3EC-4CFE-9DA2-AB780BC397C5}" presName="Name64" presStyleLbl="parChTrans1D2" presStyleIdx="4" presStyleCnt="10"/>
      <dgm:spPr/>
    </dgm:pt>
    <dgm:pt modelId="{DBAFB2DB-63DA-4A15-A2B8-0AE3A6313D4A}" type="pres">
      <dgm:prSet presAssocID="{557B9BFC-8ECA-4C18-95CC-C1A520AD53C4}" presName="hierRoot2" presStyleCnt="0">
        <dgm:presLayoutVars>
          <dgm:hierBranch val="init"/>
        </dgm:presLayoutVars>
      </dgm:prSet>
      <dgm:spPr/>
    </dgm:pt>
    <dgm:pt modelId="{BEA1E431-6B70-4E8C-9FA6-F0676EAD4C83}" type="pres">
      <dgm:prSet presAssocID="{557B9BFC-8ECA-4C18-95CC-C1A520AD53C4}" presName="rootComposite" presStyleCnt="0"/>
      <dgm:spPr/>
    </dgm:pt>
    <dgm:pt modelId="{2E0622C5-D9FF-432C-A955-7E4AD6363AC9}" type="pres">
      <dgm:prSet presAssocID="{557B9BFC-8ECA-4C18-95CC-C1A520AD53C4}" presName="rootText" presStyleLbl="node2" presStyleIdx="4" presStyleCnt="10">
        <dgm:presLayoutVars>
          <dgm:chPref val="3"/>
        </dgm:presLayoutVars>
      </dgm:prSet>
      <dgm:spPr/>
    </dgm:pt>
    <dgm:pt modelId="{FA87E589-638F-4436-838E-244A71705A72}" type="pres">
      <dgm:prSet presAssocID="{557B9BFC-8ECA-4C18-95CC-C1A520AD53C4}" presName="rootConnector" presStyleLbl="node2" presStyleIdx="4" presStyleCnt="10"/>
      <dgm:spPr/>
    </dgm:pt>
    <dgm:pt modelId="{AC9AAAF2-ADC9-49DB-9F72-A6DE626C6FB6}" type="pres">
      <dgm:prSet presAssocID="{557B9BFC-8ECA-4C18-95CC-C1A520AD53C4}" presName="hierChild4" presStyleCnt="0"/>
      <dgm:spPr/>
    </dgm:pt>
    <dgm:pt modelId="{D64C3904-9C2F-4BCC-A183-7D4B63059C86}" type="pres">
      <dgm:prSet presAssocID="{557B9BFC-8ECA-4C18-95CC-C1A520AD53C4}" presName="hierChild5" presStyleCnt="0"/>
      <dgm:spPr/>
    </dgm:pt>
    <dgm:pt modelId="{9E458783-CED7-40D5-B7A9-800DFE733BF5}" type="pres">
      <dgm:prSet presAssocID="{1D3B68B8-E9EB-4590-9FAD-F1730E6B5F21}" presName="Name64" presStyleLbl="parChTrans1D2" presStyleIdx="5" presStyleCnt="10"/>
      <dgm:spPr/>
    </dgm:pt>
    <dgm:pt modelId="{23F7E5A6-2DE3-4566-A1CA-A48D6F7FBCF0}" type="pres">
      <dgm:prSet presAssocID="{CC71A7D2-4761-4425-BCF3-36CCBC99CE0E}" presName="hierRoot2" presStyleCnt="0">
        <dgm:presLayoutVars>
          <dgm:hierBranch val="init"/>
        </dgm:presLayoutVars>
      </dgm:prSet>
      <dgm:spPr/>
    </dgm:pt>
    <dgm:pt modelId="{8A7A1D9B-F6CC-4418-9042-FB85DDF9EB64}" type="pres">
      <dgm:prSet presAssocID="{CC71A7D2-4761-4425-BCF3-36CCBC99CE0E}" presName="rootComposite" presStyleCnt="0"/>
      <dgm:spPr/>
    </dgm:pt>
    <dgm:pt modelId="{A0E05D32-1E7E-4AA6-962B-18BBC7E511C8}" type="pres">
      <dgm:prSet presAssocID="{CC71A7D2-4761-4425-BCF3-36CCBC99CE0E}" presName="rootText" presStyleLbl="node2" presStyleIdx="5" presStyleCnt="10">
        <dgm:presLayoutVars>
          <dgm:chPref val="3"/>
        </dgm:presLayoutVars>
      </dgm:prSet>
      <dgm:spPr/>
    </dgm:pt>
    <dgm:pt modelId="{441A699B-B62C-4CB5-B82E-A3F1DB770660}" type="pres">
      <dgm:prSet presAssocID="{CC71A7D2-4761-4425-BCF3-36CCBC99CE0E}" presName="rootConnector" presStyleLbl="node2" presStyleIdx="5" presStyleCnt="10"/>
      <dgm:spPr/>
    </dgm:pt>
    <dgm:pt modelId="{011440D0-B7CB-4A0C-B050-97F6040B6757}" type="pres">
      <dgm:prSet presAssocID="{CC71A7D2-4761-4425-BCF3-36CCBC99CE0E}" presName="hierChild4" presStyleCnt="0"/>
      <dgm:spPr/>
    </dgm:pt>
    <dgm:pt modelId="{DBE67931-39E7-40CD-AA38-96CC8274EB35}" type="pres">
      <dgm:prSet presAssocID="{CC71A7D2-4761-4425-BCF3-36CCBC99CE0E}" presName="hierChild5" presStyleCnt="0"/>
      <dgm:spPr/>
    </dgm:pt>
    <dgm:pt modelId="{4AF51266-3DD5-46E2-9658-0DA752C540A8}" type="pres">
      <dgm:prSet presAssocID="{D0F5A013-11DD-4A2C-B6A0-0A0E22A71C98}" presName="Name64" presStyleLbl="parChTrans1D2" presStyleIdx="6" presStyleCnt="10"/>
      <dgm:spPr/>
    </dgm:pt>
    <dgm:pt modelId="{F01CBE99-64AF-4422-A225-17F9A9615E02}" type="pres">
      <dgm:prSet presAssocID="{7EE7F104-FDB7-4C22-B9CD-B97E57C8B8EF}" presName="hierRoot2" presStyleCnt="0">
        <dgm:presLayoutVars>
          <dgm:hierBranch val="init"/>
        </dgm:presLayoutVars>
      </dgm:prSet>
      <dgm:spPr/>
    </dgm:pt>
    <dgm:pt modelId="{E10B6E87-8613-4E97-84C7-49066817E365}" type="pres">
      <dgm:prSet presAssocID="{7EE7F104-FDB7-4C22-B9CD-B97E57C8B8EF}" presName="rootComposite" presStyleCnt="0"/>
      <dgm:spPr/>
    </dgm:pt>
    <dgm:pt modelId="{0F665A68-4889-49D3-A18F-8119731C70E9}" type="pres">
      <dgm:prSet presAssocID="{7EE7F104-FDB7-4C22-B9CD-B97E57C8B8EF}" presName="rootText" presStyleLbl="node2" presStyleIdx="6" presStyleCnt="10">
        <dgm:presLayoutVars>
          <dgm:chPref val="3"/>
        </dgm:presLayoutVars>
      </dgm:prSet>
      <dgm:spPr/>
    </dgm:pt>
    <dgm:pt modelId="{5AD1E70C-2984-4F47-8991-B09AEF2541EA}" type="pres">
      <dgm:prSet presAssocID="{7EE7F104-FDB7-4C22-B9CD-B97E57C8B8EF}" presName="rootConnector" presStyleLbl="node2" presStyleIdx="6" presStyleCnt="10"/>
      <dgm:spPr/>
    </dgm:pt>
    <dgm:pt modelId="{DC254E3F-E8D7-4806-B90D-FB2E1D27CA82}" type="pres">
      <dgm:prSet presAssocID="{7EE7F104-FDB7-4C22-B9CD-B97E57C8B8EF}" presName="hierChild4" presStyleCnt="0"/>
      <dgm:spPr/>
    </dgm:pt>
    <dgm:pt modelId="{AC7C6C5E-1329-4C5F-9737-23FEC0AAD5D3}" type="pres">
      <dgm:prSet presAssocID="{7EE7F104-FDB7-4C22-B9CD-B97E57C8B8EF}" presName="hierChild5" presStyleCnt="0"/>
      <dgm:spPr/>
    </dgm:pt>
    <dgm:pt modelId="{9B638F0E-F014-4B12-9230-7F1C8D8C0AA4}" type="pres">
      <dgm:prSet presAssocID="{84081744-C5A4-4975-B45C-43006DA91095}" presName="Name64" presStyleLbl="parChTrans1D2" presStyleIdx="7" presStyleCnt="10"/>
      <dgm:spPr/>
    </dgm:pt>
    <dgm:pt modelId="{CC480D44-BD00-4F0D-8A9E-15AB35A7766C}" type="pres">
      <dgm:prSet presAssocID="{57FDAE8F-BA20-461F-83AF-D95F247194A3}" presName="hierRoot2" presStyleCnt="0">
        <dgm:presLayoutVars>
          <dgm:hierBranch val="init"/>
        </dgm:presLayoutVars>
      </dgm:prSet>
      <dgm:spPr/>
    </dgm:pt>
    <dgm:pt modelId="{AF3C0A2D-8408-466A-ACA0-636D39660A8B}" type="pres">
      <dgm:prSet presAssocID="{57FDAE8F-BA20-461F-83AF-D95F247194A3}" presName="rootComposite" presStyleCnt="0"/>
      <dgm:spPr/>
    </dgm:pt>
    <dgm:pt modelId="{C6D1CC36-ED8E-4F94-B6FD-667EC07EF4C7}" type="pres">
      <dgm:prSet presAssocID="{57FDAE8F-BA20-461F-83AF-D95F247194A3}" presName="rootText" presStyleLbl="node2" presStyleIdx="7" presStyleCnt="10">
        <dgm:presLayoutVars>
          <dgm:chPref val="3"/>
        </dgm:presLayoutVars>
      </dgm:prSet>
      <dgm:spPr/>
    </dgm:pt>
    <dgm:pt modelId="{6237DFF7-5346-4F93-8024-0748B5F13C91}" type="pres">
      <dgm:prSet presAssocID="{57FDAE8F-BA20-461F-83AF-D95F247194A3}" presName="rootConnector" presStyleLbl="node2" presStyleIdx="7" presStyleCnt="10"/>
      <dgm:spPr/>
    </dgm:pt>
    <dgm:pt modelId="{EA6D6F46-40BB-4C1C-AAA0-4A76F5F947F9}" type="pres">
      <dgm:prSet presAssocID="{57FDAE8F-BA20-461F-83AF-D95F247194A3}" presName="hierChild4" presStyleCnt="0"/>
      <dgm:spPr/>
    </dgm:pt>
    <dgm:pt modelId="{21D25010-EFC1-4EE2-BEAF-35052A323EC1}" type="pres">
      <dgm:prSet presAssocID="{57FDAE8F-BA20-461F-83AF-D95F247194A3}" presName="hierChild5" presStyleCnt="0"/>
      <dgm:spPr/>
    </dgm:pt>
    <dgm:pt modelId="{7CD7F010-F934-4B7B-9CDB-DBB8B76698A4}" type="pres">
      <dgm:prSet presAssocID="{7038217A-1B18-4063-B8A1-37D9EB8D040D}" presName="Name64" presStyleLbl="parChTrans1D2" presStyleIdx="8" presStyleCnt="10"/>
      <dgm:spPr/>
    </dgm:pt>
    <dgm:pt modelId="{BDAAD21E-E0BE-4119-BD0E-65FFD356A23F}" type="pres">
      <dgm:prSet presAssocID="{8B7A2E44-0DF0-4926-8D40-753283594D9C}" presName="hierRoot2" presStyleCnt="0">
        <dgm:presLayoutVars>
          <dgm:hierBranch val="init"/>
        </dgm:presLayoutVars>
      </dgm:prSet>
      <dgm:spPr/>
    </dgm:pt>
    <dgm:pt modelId="{CB90C0C6-F0F5-4B14-B010-9367D0DD9C1F}" type="pres">
      <dgm:prSet presAssocID="{8B7A2E44-0DF0-4926-8D40-753283594D9C}" presName="rootComposite" presStyleCnt="0"/>
      <dgm:spPr/>
    </dgm:pt>
    <dgm:pt modelId="{5F0E6E15-7FD3-4A31-9DD0-55367C9BDC22}" type="pres">
      <dgm:prSet presAssocID="{8B7A2E44-0DF0-4926-8D40-753283594D9C}" presName="rootText" presStyleLbl="node2" presStyleIdx="8" presStyleCnt="10">
        <dgm:presLayoutVars>
          <dgm:chPref val="3"/>
        </dgm:presLayoutVars>
      </dgm:prSet>
      <dgm:spPr/>
    </dgm:pt>
    <dgm:pt modelId="{79044E97-580A-42CA-B4C2-D2B18C2B54EF}" type="pres">
      <dgm:prSet presAssocID="{8B7A2E44-0DF0-4926-8D40-753283594D9C}" presName="rootConnector" presStyleLbl="node2" presStyleIdx="8" presStyleCnt="10"/>
      <dgm:spPr/>
    </dgm:pt>
    <dgm:pt modelId="{7AB503B2-F06C-4840-B2B4-B6F9595F074C}" type="pres">
      <dgm:prSet presAssocID="{8B7A2E44-0DF0-4926-8D40-753283594D9C}" presName="hierChild4" presStyleCnt="0"/>
      <dgm:spPr/>
    </dgm:pt>
    <dgm:pt modelId="{4DA7E724-66DB-43CF-A242-339CCBBDFB8F}" type="pres">
      <dgm:prSet presAssocID="{8B7A2E44-0DF0-4926-8D40-753283594D9C}" presName="hierChild5" presStyleCnt="0"/>
      <dgm:spPr/>
    </dgm:pt>
    <dgm:pt modelId="{B32B3649-59B3-4DA5-AD33-5FB6115E6E43}" type="pres">
      <dgm:prSet presAssocID="{E21CAB64-9B6B-4498-BE33-012142F48742}" presName="Name64" presStyleLbl="parChTrans1D2" presStyleIdx="9" presStyleCnt="10"/>
      <dgm:spPr/>
    </dgm:pt>
    <dgm:pt modelId="{C79C1D44-0DF8-43F9-85AC-9BFB2AE08ADC}" type="pres">
      <dgm:prSet presAssocID="{785AAA6D-4901-49A4-B65B-8E510A881BCB}" presName="hierRoot2" presStyleCnt="0">
        <dgm:presLayoutVars>
          <dgm:hierBranch val="init"/>
        </dgm:presLayoutVars>
      </dgm:prSet>
      <dgm:spPr/>
    </dgm:pt>
    <dgm:pt modelId="{B4972A84-9824-4584-B60A-40F0F36D3E88}" type="pres">
      <dgm:prSet presAssocID="{785AAA6D-4901-49A4-B65B-8E510A881BCB}" presName="rootComposite" presStyleCnt="0"/>
      <dgm:spPr/>
    </dgm:pt>
    <dgm:pt modelId="{4FD5C54A-13AA-4BF7-A0C1-86741F37E64C}" type="pres">
      <dgm:prSet presAssocID="{785AAA6D-4901-49A4-B65B-8E510A881BCB}" presName="rootText" presStyleLbl="node2" presStyleIdx="9" presStyleCnt="10">
        <dgm:presLayoutVars>
          <dgm:chPref val="3"/>
        </dgm:presLayoutVars>
      </dgm:prSet>
      <dgm:spPr/>
    </dgm:pt>
    <dgm:pt modelId="{BC30330B-9FDA-4069-A25C-D8CE03824D57}" type="pres">
      <dgm:prSet presAssocID="{785AAA6D-4901-49A4-B65B-8E510A881BCB}" presName="rootConnector" presStyleLbl="node2" presStyleIdx="9" presStyleCnt="10"/>
      <dgm:spPr/>
    </dgm:pt>
    <dgm:pt modelId="{DDFF55D5-FCF2-4EA4-B73D-45AF49B3622D}" type="pres">
      <dgm:prSet presAssocID="{785AAA6D-4901-49A4-B65B-8E510A881BCB}" presName="hierChild4" presStyleCnt="0"/>
      <dgm:spPr/>
    </dgm:pt>
    <dgm:pt modelId="{6E99C116-4B06-4E22-BE26-729723A504AF}" type="pres">
      <dgm:prSet presAssocID="{785AAA6D-4901-49A4-B65B-8E510A881BCB}" presName="hierChild5" presStyleCnt="0"/>
      <dgm:spPr/>
    </dgm:pt>
    <dgm:pt modelId="{F1149A4C-1500-4BD4-A656-54B115586E6C}" type="pres">
      <dgm:prSet presAssocID="{4CE39C7C-10F4-4284-AC11-19F4B5F5035D}" presName="hierChild3" presStyleCnt="0"/>
      <dgm:spPr/>
    </dgm:pt>
  </dgm:ptLst>
  <dgm:cxnLst>
    <dgm:cxn modelId="{E171F000-A399-42B8-9A7D-E6C0AD41C156}" type="presOf" srcId="{8B7A2E44-0DF0-4926-8D40-753283594D9C}" destId="{5F0E6E15-7FD3-4A31-9DD0-55367C9BDC22}" srcOrd="0" destOrd="0" presId="urn:microsoft.com/office/officeart/2009/3/layout/HorizontalOrganizationChart"/>
    <dgm:cxn modelId="{2C3FBE06-4F32-4E59-BB6B-F98CA28C9723}" type="presOf" srcId="{4CE39C7C-10F4-4284-AC11-19F4B5F5035D}" destId="{89902534-361C-40C6-AB8B-629905E5A9D3}" srcOrd="1" destOrd="0" presId="urn:microsoft.com/office/officeart/2009/3/layout/HorizontalOrganizationChart"/>
    <dgm:cxn modelId="{961A290D-BCB6-452B-8125-32511412C81E}" srcId="{4CE39C7C-10F4-4284-AC11-19F4B5F5035D}" destId="{A3FA4CFA-D925-47CB-BF66-9F5C0D66344B}" srcOrd="3" destOrd="0" parTransId="{10553211-FA3F-4C0D-87D3-95023ED3603E}" sibTransId="{D3209896-0A1B-46D8-9C08-8197D05A1DDF}"/>
    <dgm:cxn modelId="{32D69A16-CE4F-4147-8CAF-0C188F236C53}" srcId="{4CE39C7C-10F4-4284-AC11-19F4B5F5035D}" destId="{57FDAE8F-BA20-461F-83AF-D95F247194A3}" srcOrd="7" destOrd="0" parTransId="{84081744-C5A4-4975-B45C-43006DA91095}" sibTransId="{D2CDCF9C-EC17-485B-999C-125E236B0ECF}"/>
    <dgm:cxn modelId="{D9A4171C-A876-4459-97A3-CD77E8109084}" type="presOf" srcId="{4CE39C7C-10F4-4284-AC11-19F4B5F5035D}" destId="{B469AB37-F781-41C0-9A72-CEA98692C101}" srcOrd="0" destOrd="0" presId="urn:microsoft.com/office/officeart/2009/3/layout/HorizontalOrganizationChart"/>
    <dgm:cxn modelId="{EA9AA025-C34B-4304-A5B5-A4C27726807D}" type="presOf" srcId="{A3FA4CFA-D925-47CB-BF66-9F5C0D66344B}" destId="{F2D47735-BE39-4595-999C-B2B8F6D9A3E1}" srcOrd="1" destOrd="0" presId="urn:microsoft.com/office/officeart/2009/3/layout/HorizontalOrganizationChart"/>
    <dgm:cxn modelId="{1FC08A28-8242-4A3B-93AB-EB01B790EF44}" type="presOf" srcId="{F9961E00-384A-41EB-AF96-8A703990D8F0}" destId="{48D1BC49-D308-4A5A-BD30-955EBAE6202A}" srcOrd="1" destOrd="0" presId="urn:microsoft.com/office/officeart/2009/3/layout/HorizontalOrganizationChart"/>
    <dgm:cxn modelId="{0231F05F-F53B-475B-9F10-98299CF01BE8}" type="presOf" srcId="{F9961E00-384A-41EB-AF96-8A703990D8F0}" destId="{C5ABB5C9-8373-430B-93D0-1C3D3F27D5C2}" srcOrd="0" destOrd="0" presId="urn:microsoft.com/office/officeart/2009/3/layout/HorizontalOrganizationChart"/>
    <dgm:cxn modelId="{247D9147-CADD-4E6E-B530-630F15F80847}" srcId="{4CE39C7C-10F4-4284-AC11-19F4B5F5035D}" destId="{785AAA6D-4901-49A4-B65B-8E510A881BCB}" srcOrd="9" destOrd="0" parTransId="{E21CAB64-9B6B-4498-BE33-012142F48742}" sibTransId="{F1072239-2938-4AC1-B773-89B298ACE873}"/>
    <dgm:cxn modelId="{24ABD667-6E4F-4CBE-86E2-74EE6A7DF0E7}" type="presOf" srcId="{A3FA4CFA-D925-47CB-BF66-9F5C0D66344B}" destId="{16353098-7DE2-418E-A0BF-7BC3133A10FF}" srcOrd="0" destOrd="0" presId="urn:microsoft.com/office/officeart/2009/3/layout/HorizontalOrganizationChart"/>
    <dgm:cxn modelId="{C0F16E48-D559-4471-8013-4EA5A75DB6D9}" type="presOf" srcId="{CC71A7D2-4761-4425-BCF3-36CCBC99CE0E}" destId="{441A699B-B62C-4CB5-B82E-A3F1DB770660}" srcOrd="1" destOrd="0" presId="urn:microsoft.com/office/officeart/2009/3/layout/HorizontalOrganizationChart"/>
    <dgm:cxn modelId="{C5AB4C4A-06A8-49C5-828E-BEC47A0E5DB5}" type="presOf" srcId="{6E3686BC-3AC2-433A-9F70-24DC422DED57}" destId="{B86FFD90-1A8B-40B8-8727-D7B158AC7187}" srcOrd="0" destOrd="0" presId="urn:microsoft.com/office/officeart/2009/3/layout/HorizontalOrganizationChart"/>
    <dgm:cxn modelId="{9109EE71-DC71-4024-A9A8-48146AC16D90}" type="presOf" srcId="{6B8B1481-A3EC-4CFE-9DA2-AB780BC397C5}" destId="{397CE68C-0483-4997-84AF-E25B10275D1A}" srcOrd="0" destOrd="0" presId="urn:microsoft.com/office/officeart/2009/3/layout/HorizontalOrganizationChart"/>
    <dgm:cxn modelId="{5619C154-90BC-41EE-8DFD-837FBF1E14F1}" type="presOf" srcId="{57FDAE8F-BA20-461F-83AF-D95F247194A3}" destId="{C6D1CC36-ED8E-4F94-B6FD-667EC07EF4C7}" srcOrd="0" destOrd="0" presId="urn:microsoft.com/office/officeart/2009/3/layout/HorizontalOrganizationChart"/>
    <dgm:cxn modelId="{618FF356-DFA5-4C2A-AA27-6DA711B3FCA0}" type="presOf" srcId="{5F81FE85-9B26-497D-BE8B-098881699D8C}" destId="{C0D9BC75-F378-415D-9C8C-A11D684306D4}" srcOrd="0" destOrd="0" presId="urn:microsoft.com/office/officeart/2009/3/layout/HorizontalOrganizationChart"/>
    <dgm:cxn modelId="{EEE16B7C-F7AE-486A-85C7-880E8319B694}" srcId="{0928B956-9749-4CA2-992C-EB9BF07162BF}" destId="{4CE39C7C-10F4-4284-AC11-19F4B5F5035D}" srcOrd="0" destOrd="0" parTransId="{13EB50C5-925C-40FD-A810-8EE3DBCADA8D}" sibTransId="{4517C8BE-807F-4396-85CB-40B36B991A6E}"/>
    <dgm:cxn modelId="{17634F83-621F-4917-A5A3-5DB0358504F4}" srcId="{4CE39C7C-10F4-4284-AC11-19F4B5F5035D}" destId="{7C2CD57D-DFDE-49CF-A55B-84CC955B3060}" srcOrd="2" destOrd="0" parTransId="{6E3686BC-3AC2-433A-9F70-24DC422DED57}" sibTransId="{A51068E1-ADD8-4732-8AB8-BE844D9BC808}"/>
    <dgm:cxn modelId="{64D8AE83-4288-4476-827A-321707B74F7D}" type="presOf" srcId="{557B9BFC-8ECA-4C18-95CC-C1A520AD53C4}" destId="{FA87E589-638F-4436-838E-244A71705A72}" srcOrd="1" destOrd="0" presId="urn:microsoft.com/office/officeart/2009/3/layout/HorizontalOrganizationChart"/>
    <dgm:cxn modelId="{E6154F8C-809B-4F77-9417-426F6A430B9B}" type="presOf" srcId="{785AAA6D-4901-49A4-B65B-8E510A881BCB}" destId="{4FD5C54A-13AA-4BF7-A0C1-86741F37E64C}" srcOrd="0" destOrd="0" presId="urn:microsoft.com/office/officeart/2009/3/layout/HorizontalOrganizationChart"/>
    <dgm:cxn modelId="{DFA99F8C-383E-4AE2-9BD6-4CAD27A6F4AA}" type="presOf" srcId="{57FDAE8F-BA20-461F-83AF-D95F247194A3}" destId="{6237DFF7-5346-4F93-8024-0748B5F13C91}" srcOrd="1" destOrd="0" presId="urn:microsoft.com/office/officeart/2009/3/layout/HorizontalOrganizationChart"/>
    <dgm:cxn modelId="{3AA07D95-4B04-475D-9959-A88AF3A7C3AA}" type="presOf" srcId="{557B9BFC-8ECA-4C18-95CC-C1A520AD53C4}" destId="{2E0622C5-D9FF-432C-A955-7E4AD6363AC9}" srcOrd="0" destOrd="0" presId="urn:microsoft.com/office/officeart/2009/3/layout/HorizontalOrganizationChart"/>
    <dgm:cxn modelId="{FA5DCD95-C906-41A2-93DB-3E15BD5C3516}" type="presOf" srcId="{E21CAB64-9B6B-4498-BE33-012142F48742}" destId="{B32B3649-59B3-4DA5-AD33-5FB6115E6E43}" srcOrd="0" destOrd="0" presId="urn:microsoft.com/office/officeart/2009/3/layout/HorizontalOrganizationChart"/>
    <dgm:cxn modelId="{F0E39796-D3BD-4E07-9196-929856786F46}" type="presOf" srcId="{785AAA6D-4901-49A4-B65B-8E510A881BCB}" destId="{BC30330B-9FDA-4069-A25C-D8CE03824D57}" srcOrd="1" destOrd="0" presId="urn:microsoft.com/office/officeart/2009/3/layout/HorizontalOrganizationChart"/>
    <dgm:cxn modelId="{846B079C-04BD-4163-85A4-84CEE169449D}" type="presOf" srcId="{7EE7F104-FDB7-4C22-B9CD-B97E57C8B8EF}" destId="{0F665A68-4889-49D3-A18F-8119731C70E9}" srcOrd="0" destOrd="0" presId="urn:microsoft.com/office/officeart/2009/3/layout/HorizontalOrganizationChart"/>
    <dgm:cxn modelId="{B750AC9D-3A3E-4679-AD1A-7F0BEDFB14C3}" type="presOf" srcId="{8B7A2E44-0DF0-4926-8D40-753283594D9C}" destId="{79044E97-580A-42CA-B4C2-D2B18C2B54EF}" srcOrd="1" destOrd="0" presId="urn:microsoft.com/office/officeart/2009/3/layout/HorizontalOrganizationChart"/>
    <dgm:cxn modelId="{6953279F-C62A-47E1-89B5-B243CC9A20EF}" type="presOf" srcId="{D0F5A013-11DD-4A2C-B6A0-0A0E22A71C98}" destId="{4AF51266-3DD5-46E2-9658-0DA752C540A8}" srcOrd="0" destOrd="0" presId="urn:microsoft.com/office/officeart/2009/3/layout/HorizontalOrganizationChart"/>
    <dgm:cxn modelId="{3B942FA5-A887-4D93-A1C0-24E4EBBBA4F3}" type="presOf" srcId="{7C2CD57D-DFDE-49CF-A55B-84CC955B3060}" destId="{58B38B21-6DB7-4EA6-94F9-61039F9CC489}" srcOrd="1" destOrd="0" presId="urn:microsoft.com/office/officeart/2009/3/layout/HorizontalOrganizationChart"/>
    <dgm:cxn modelId="{ABA426AF-5C18-4045-AAC3-461F051315B0}" type="presOf" srcId="{0826F9FB-5A9D-4796-9289-86D76B0D2F43}" destId="{1B78DFC2-6439-468C-9996-60D88AC72604}" srcOrd="0" destOrd="0" presId="urn:microsoft.com/office/officeart/2009/3/layout/HorizontalOrganizationChart"/>
    <dgm:cxn modelId="{9C862BB0-BA6B-40B1-A916-C6148CDECAFD}" type="presOf" srcId="{10553211-FA3F-4C0D-87D3-95023ED3603E}" destId="{87DCC711-4F0E-41A8-984E-67ACFCA8EC8A}" srcOrd="0" destOrd="0" presId="urn:microsoft.com/office/officeart/2009/3/layout/HorizontalOrganizationChart"/>
    <dgm:cxn modelId="{7CA1EBB2-BAA1-46E4-9206-D01AEEA19698}" srcId="{4CE39C7C-10F4-4284-AC11-19F4B5F5035D}" destId="{8B7A2E44-0DF0-4926-8D40-753283594D9C}" srcOrd="8" destOrd="0" parTransId="{7038217A-1B18-4063-B8A1-37D9EB8D040D}" sibTransId="{166DED2D-8AA4-49A2-8967-54F2E3A4E190}"/>
    <dgm:cxn modelId="{D5EDAAC6-7640-429E-A24D-94300FF77845}" type="presOf" srcId="{1D3B68B8-E9EB-4590-9FAD-F1730E6B5F21}" destId="{9E458783-CED7-40D5-B7A9-800DFE733BF5}" srcOrd="0" destOrd="0" presId="urn:microsoft.com/office/officeart/2009/3/layout/HorizontalOrganizationChart"/>
    <dgm:cxn modelId="{276F91C7-C82E-4D66-8420-B74C01669155}" srcId="{4CE39C7C-10F4-4284-AC11-19F4B5F5035D}" destId="{5F81FE85-9B26-497D-BE8B-098881699D8C}" srcOrd="0" destOrd="0" parTransId="{445CCFB7-4B6D-4FA3-82C6-9450F07789A6}" sibTransId="{590F9547-7CBD-412F-BFCF-3FDCEC91A6D8}"/>
    <dgm:cxn modelId="{0E2B0AD0-DD12-466E-966F-32D63E34D924}" type="presOf" srcId="{CC71A7D2-4761-4425-BCF3-36CCBC99CE0E}" destId="{A0E05D32-1E7E-4AA6-962B-18BBC7E511C8}" srcOrd="0" destOrd="0" presId="urn:microsoft.com/office/officeart/2009/3/layout/HorizontalOrganizationChart"/>
    <dgm:cxn modelId="{866912D5-EABB-42BF-9822-A8699A8BDF2C}" srcId="{4CE39C7C-10F4-4284-AC11-19F4B5F5035D}" destId="{7EE7F104-FDB7-4C22-B9CD-B97E57C8B8EF}" srcOrd="6" destOrd="0" parTransId="{D0F5A013-11DD-4A2C-B6A0-0A0E22A71C98}" sibTransId="{77CAEE67-DA26-4A1A-9DB3-CDBABBA9052F}"/>
    <dgm:cxn modelId="{522A62D5-BCE4-4347-9182-978EB52FBA2F}" type="presOf" srcId="{7038217A-1B18-4063-B8A1-37D9EB8D040D}" destId="{7CD7F010-F934-4B7B-9CDB-DBB8B76698A4}" srcOrd="0" destOrd="0" presId="urn:microsoft.com/office/officeart/2009/3/layout/HorizontalOrganizationChart"/>
    <dgm:cxn modelId="{026664E2-F307-42A4-8D00-0D748861A8BD}" type="presOf" srcId="{445CCFB7-4B6D-4FA3-82C6-9450F07789A6}" destId="{E929B179-E222-4032-8306-2837770210AD}" srcOrd="0" destOrd="0" presId="urn:microsoft.com/office/officeart/2009/3/layout/HorizontalOrganizationChart"/>
    <dgm:cxn modelId="{B86A4AE4-4720-440A-A3D8-9AD89DFAB57B}" srcId="{4CE39C7C-10F4-4284-AC11-19F4B5F5035D}" destId="{CC71A7D2-4761-4425-BCF3-36CCBC99CE0E}" srcOrd="5" destOrd="0" parTransId="{1D3B68B8-E9EB-4590-9FAD-F1730E6B5F21}" sibTransId="{E39805D9-1F12-4307-B119-93495044A75D}"/>
    <dgm:cxn modelId="{2F09EBE8-8467-4036-9E11-C55ADEF018B8}" type="presOf" srcId="{5F81FE85-9B26-497D-BE8B-098881699D8C}" destId="{4B53C95A-6867-4ABA-B7AA-41802F6B49E6}" srcOrd="1" destOrd="0" presId="urn:microsoft.com/office/officeart/2009/3/layout/HorizontalOrganizationChart"/>
    <dgm:cxn modelId="{9178D9EA-E3E2-4E08-AEC7-A3A2CBC197A5}" srcId="{4CE39C7C-10F4-4284-AC11-19F4B5F5035D}" destId="{557B9BFC-8ECA-4C18-95CC-C1A520AD53C4}" srcOrd="4" destOrd="0" parTransId="{6B8B1481-A3EC-4CFE-9DA2-AB780BC397C5}" sibTransId="{5BB27BB5-49A0-4138-9F8C-50794C880D98}"/>
    <dgm:cxn modelId="{7BD891F2-4294-487E-A1B0-0D91F1F10D84}" srcId="{4CE39C7C-10F4-4284-AC11-19F4B5F5035D}" destId="{F9961E00-384A-41EB-AF96-8A703990D8F0}" srcOrd="1" destOrd="0" parTransId="{0826F9FB-5A9D-4796-9289-86D76B0D2F43}" sibTransId="{74404040-CAF1-4D22-B019-400491641AAB}"/>
    <dgm:cxn modelId="{C5EAA5F3-A9BC-419B-8DFE-15D227787761}" type="presOf" srcId="{7C2CD57D-DFDE-49CF-A55B-84CC955B3060}" destId="{81A76D61-8C74-4C55-BDD9-358DEF621729}" srcOrd="0" destOrd="0" presId="urn:microsoft.com/office/officeart/2009/3/layout/HorizontalOrganizationChart"/>
    <dgm:cxn modelId="{161678FA-B1B7-4807-A1BB-9DA481C1E34D}" type="presOf" srcId="{7EE7F104-FDB7-4C22-B9CD-B97E57C8B8EF}" destId="{5AD1E70C-2984-4F47-8991-B09AEF2541EA}" srcOrd="1" destOrd="0" presId="urn:microsoft.com/office/officeart/2009/3/layout/HorizontalOrganizationChart"/>
    <dgm:cxn modelId="{0F272BFB-FA9E-4256-AAA0-8594CEB45551}" type="presOf" srcId="{84081744-C5A4-4975-B45C-43006DA91095}" destId="{9B638F0E-F014-4B12-9230-7F1C8D8C0AA4}" srcOrd="0" destOrd="0" presId="urn:microsoft.com/office/officeart/2009/3/layout/HorizontalOrganizationChart"/>
    <dgm:cxn modelId="{9EBAAFFF-D393-4DDB-A155-B66F47CA757B}" type="presOf" srcId="{0928B956-9749-4CA2-992C-EB9BF07162BF}" destId="{F5FAC6F7-8E17-40D2-97FD-0C40DB1AAAF8}" srcOrd="0" destOrd="0" presId="urn:microsoft.com/office/officeart/2009/3/layout/HorizontalOrganizationChart"/>
    <dgm:cxn modelId="{2A005FC9-DCF4-4484-B317-51CFC4383E9A}" type="presParOf" srcId="{F5FAC6F7-8E17-40D2-97FD-0C40DB1AAAF8}" destId="{867D6822-234A-45DC-978C-C2024D38ED19}" srcOrd="0" destOrd="0" presId="urn:microsoft.com/office/officeart/2009/3/layout/HorizontalOrganizationChart"/>
    <dgm:cxn modelId="{BCA11D4C-2C1F-4951-B49E-BFE4008B78F9}" type="presParOf" srcId="{867D6822-234A-45DC-978C-C2024D38ED19}" destId="{56D9BEA2-0285-47C0-A27F-7FCC24F09C76}" srcOrd="0" destOrd="0" presId="urn:microsoft.com/office/officeart/2009/3/layout/HorizontalOrganizationChart"/>
    <dgm:cxn modelId="{B9E78BE9-4BCC-4FB0-A7A8-690A760F616C}" type="presParOf" srcId="{56D9BEA2-0285-47C0-A27F-7FCC24F09C76}" destId="{B469AB37-F781-41C0-9A72-CEA98692C101}" srcOrd="0" destOrd="0" presId="urn:microsoft.com/office/officeart/2009/3/layout/HorizontalOrganizationChart"/>
    <dgm:cxn modelId="{78020866-D1AD-4098-A20A-CA29E884D7C6}" type="presParOf" srcId="{56D9BEA2-0285-47C0-A27F-7FCC24F09C76}" destId="{89902534-361C-40C6-AB8B-629905E5A9D3}" srcOrd="1" destOrd="0" presId="urn:microsoft.com/office/officeart/2009/3/layout/HorizontalOrganizationChart"/>
    <dgm:cxn modelId="{DB47CA42-537A-4495-A473-7363C9202656}" type="presParOf" srcId="{867D6822-234A-45DC-978C-C2024D38ED19}" destId="{20EE7FA7-0605-46FD-B981-BC93303E0437}" srcOrd="1" destOrd="0" presId="urn:microsoft.com/office/officeart/2009/3/layout/HorizontalOrganizationChart"/>
    <dgm:cxn modelId="{B2081957-0188-472D-B6FB-B1EA87824468}" type="presParOf" srcId="{20EE7FA7-0605-46FD-B981-BC93303E0437}" destId="{E929B179-E222-4032-8306-2837770210AD}" srcOrd="0" destOrd="0" presId="urn:microsoft.com/office/officeart/2009/3/layout/HorizontalOrganizationChart"/>
    <dgm:cxn modelId="{89242D75-CEEF-4FA8-9B64-9A37BC1281D6}" type="presParOf" srcId="{20EE7FA7-0605-46FD-B981-BC93303E0437}" destId="{1C35259E-D652-4BCF-B7D1-318D97E09872}" srcOrd="1" destOrd="0" presId="urn:microsoft.com/office/officeart/2009/3/layout/HorizontalOrganizationChart"/>
    <dgm:cxn modelId="{DA6DD01E-8FFE-4617-BE0E-5C485933CFA2}" type="presParOf" srcId="{1C35259E-D652-4BCF-B7D1-318D97E09872}" destId="{27627261-8905-43B8-A96F-A132336DCE5F}" srcOrd="0" destOrd="0" presId="urn:microsoft.com/office/officeart/2009/3/layout/HorizontalOrganizationChart"/>
    <dgm:cxn modelId="{9E78D26B-8AFD-4ED6-BCE5-89206D6ED8C6}" type="presParOf" srcId="{27627261-8905-43B8-A96F-A132336DCE5F}" destId="{C0D9BC75-F378-415D-9C8C-A11D684306D4}" srcOrd="0" destOrd="0" presId="urn:microsoft.com/office/officeart/2009/3/layout/HorizontalOrganizationChart"/>
    <dgm:cxn modelId="{465ECF6C-9A96-4DB5-AD22-EF9636B7BBAC}" type="presParOf" srcId="{27627261-8905-43B8-A96F-A132336DCE5F}" destId="{4B53C95A-6867-4ABA-B7AA-41802F6B49E6}" srcOrd="1" destOrd="0" presId="urn:microsoft.com/office/officeart/2009/3/layout/HorizontalOrganizationChart"/>
    <dgm:cxn modelId="{73084F70-573D-44EC-A872-70121B5CA33C}" type="presParOf" srcId="{1C35259E-D652-4BCF-B7D1-318D97E09872}" destId="{31F9F535-AD1A-4F7D-8101-95FAE457DF8B}" srcOrd="1" destOrd="0" presId="urn:microsoft.com/office/officeart/2009/3/layout/HorizontalOrganizationChart"/>
    <dgm:cxn modelId="{FC4B8287-986B-4538-9649-68D53C8459BC}" type="presParOf" srcId="{1C35259E-D652-4BCF-B7D1-318D97E09872}" destId="{F178047B-FC97-49B8-A30F-EB6AA19D3EF1}" srcOrd="2" destOrd="0" presId="urn:microsoft.com/office/officeart/2009/3/layout/HorizontalOrganizationChart"/>
    <dgm:cxn modelId="{9BE51E69-247A-4AAC-B569-82980EAC8233}" type="presParOf" srcId="{20EE7FA7-0605-46FD-B981-BC93303E0437}" destId="{1B78DFC2-6439-468C-9996-60D88AC72604}" srcOrd="2" destOrd="0" presId="urn:microsoft.com/office/officeart/2009/3/layout/HorizontalOrganizationChart"/>
    <dgm:cxn modelId="{DF0A3046-4B01-4C7C-B045-C9EB55AC499F}" type="presParOf" srcId="{20EE7FA7-0605-46FD-B981-BC93303E0437}" destId="{D37247D0-E85B-4DC3-B6D7-4A57CB8C0F3A}" srcOrd="3" destOrd="0" presId="urn:microsoft.com/office/officeart/2009/3/layout/HorizontalOrganizationChart"/>
    <dgm:cxn modelId="{C67BEA94-4660-4EC4-BD42-0938BFCB3147}" type="presParOf" srcId="{D37247D0-E85B-4DC3-B6D7-4A57CB8C0F3A}" destId="{C22DC7C6-4D97-43DC-8DF8-A1430BEAF5FC}" srcOrd="0" destOrd="0" presId="urn:microsoft.com/office/officeart/2009/3/layout/HorizontalOrganizationChart"/>
    <dgm:cxn modelId="{0D23A5AA-B9C4-450F-86A5-521A6FF98985}" type="presParOf" srcId="{C22DC7C6-4D97-43DC-8DF8-A1430BEAF5FC}" destId="{C5ABB5C9-8373-430B-93D0-1C3D3F27D5C2}" srcOrd="0" destOrd="0" presId="urn:microsoft.com/office/officeart/2009/3/layout/HorizontalOrganizationChart"/>
    <dgm:cxn modelId="{32C5252A-1F26-4B55-8599-3E73561F85D9}" type="presParOf" srcId="{C22DC7C6-4D97-43DC-8DF8-A1430BEAF5FC}" destId="{48D1BC49-D308-4A5A-BD30-955EBAE6202A}" srcOrd="1" destOrd="0" presId="urn:microsoft.com/office/officeart/2009/3/layout/HorizontalOrganizationChart"/>
    <dgm:cxn modelId="{E0581CC6-1C78-4374-83FD-CD07F691978F}" type="presParOf" srcId="{D37247D0-E85B-4DC3-B6D7-4A57CB8C0F3A}" destId="{D7C11D4D-C75F-46F7-8DA2-5B1750C743D1}" srcOrd="1" destOrd="0" presId="urn:microsoft.com/office/officeart/2009/3/layout/HorizontalOrganizationChart"/>
    <dgm:cxn modelId="{3CA8AFBF-E5A8-45AE-821C-606B1A6B745C}" type="presParOf" srcId="{D37247D0-E85B-4DC3-B6D7-4A57CB8C0F3A}" destId="{908E3315-070A-4E61-AB2D-884E551B5AC3}" srcOrd="2" destOrd="0" presId="urn:microsoft.com/office/officeart/2009/3/layout/HorizontalOrganizationChart"/>
    <dgm:cxn modelId="{8758CF64-C6AE-4EA8-8D7C-6D9A615388E1}" type="presParOf" srcId="{20EE7FA7-0605-46FD-B981-BC93303E0437}" destId="{B86FFD90-1A8B-40B8-8727-D7B158AC7187}" srcOrd="4" destOrd="0" presId="urn:microsoft.com/office/officeart/2009/3/layout/HorizontalOrganizationChart"/>
    <dgm:cxn modelId="{EEB819C8-FFD4-41F9-979A-D45DBC9CBC69}" type="presParOf" srcId="{20EE7FA7-0605-46FD-B981-BC93303E0437}" destId="{DDAC5E72-44A4-42DB-A27B-43801CB18BB6}" srcOrd="5" destOrd="0" presId="urn:microsoft.com/office/officeart/2009/3/layout/HorizontalOrganizationChart"/>
    <dgm:cxn modelId="{8F8DC4C8-9C64-4A4D-8F26-0D7D57CCC3A1}" type="presParOf" srcId="{DDAC5E72-44A4-42DB-A27B-43801CB18BB6}" destId="{6BB230A5-15E7-4BF8-8D6B-C6330DFFBCD3}" srcOrd="0" destOrd="0" presId="urn:microsoft.com/office/officeart/2009/3/layout/HorizontalOrganizationChart"/>
    <dgm:cxn modelId="{ED173D12-45D6-4826-B499-92D10852EC7E}" type="presParOf" srcId="{6BB230A5-15E7-4BF8-8D6B-C6330DFFBCD3}" destId="{81A76D61-8C74-4C55-BDD9-358DEF621729}" srcOrd="0" destOrd="0" presId="urn:microsoft.com/office/officeart/2009/3/layout/HorizontalOrganizationChart"/>
    <dgm:cxn modelId="{65EDE6E2-8D68-450C-9A0A-142F91F0D228}" type="presParOf" srcId="{6BB230A5-15E7-4BF8-8D6B-C6330DFFBCD3}" destId="{58B38B21-6DB7-4EA6-94F9-61039F9CC489}" srcOrd="1" destOrd="0" presId="urn:microsoft.com/office/officeart/2009/3/layout/HorizontalOrganizationChart"/>
    <dgm:cxn modelId="{6E8022A6-13A2-4F54-9AC7-A389413A7A87}" type="presParOf" srcId="{DDAC5E72-44A4-42DB-A27B-43801CB18BB6}" destId="{925D6F0B-9591-4663-9960-18564E24477F}" srcOrd="1" destOrd="0" presId="urn:microsoft.com/office/officeart/2009/3/layout/HorizontalOrganizationChart"/>
    <dgm:cxn modelId="{09717D63-DC3A-44BE-A1BA-F3E447257FCE}" type="presParOf" srcId="{DDAC5E72-44A4-42DB-A27B-43801CB18BB6}" destId="{5D30B245-FF22-4109-9A4D-23A0C3051EAE}" srcOrd="2" destOrd="0" presId="urn:microsoft.com/office/officeart/2009/3/layout/HorizontalOrganizationChart"/>
    <dgm:cxn modelId="{679C0DE8-8824-4EA9-8B6F-D3FE8997CC7A}" type="presParOf" srcId="{20EE7FA7-0605-46FD-B981-BC93303E0437}" destId="{87DCC711-4F0E-41A8-984E-67ACFCA8EC8A}" srcOrd="6" destOrd="0" presId="urn:microsoft.com/office/officeart/2009/3/layout/HorizontalOrganizationChart"/>
    <dgm:cxn modelId="{204FDBAB-D37F-4510-9F6D-29C24818B6FD}" type="presParOf" srcId="{20EE7FA7-0605-46FD-B981-BC93303E0437}" destId="{CFFDB56A-BF4F-4969-B5F7-76EC9E9440D6}" srcOrd="7" destOrd="0" presId="urn:microsoft.com/office/officeart/2009/3/layout/HorizontalOrganizationChart"/>
    <dgm:cxn modelId="{A5C2B2AD-468C-40FE-AD7B-B2D755483DBB}" type="presParOf" srcId="{CFFDB56A-BF4F-4969-B5F7-76EC9E9440D6}" destId="{99FC5F8E-D1A9-43A6-8A12-94306EBCD407}" srcOrd="0" destOrd="0" presId="urn:microsoft.com/office/officeart/2009/3/layout/HorizontalOrganizationChart"/>
    <dgm:cxn modelId="{92E0F854-48F0-489F-9EB1-090E13BF53BE}" type="presParOf" srcId="{99FC5F8E-D1A9-43A6-8A12-94306EBCD407}" destId="{16353098-7DE2-418E-A0BF-7BC3133A10FF}" srcOrd="0" destOrd="0" presId="urn:microsoft.com/office/officeart/2009/3/layout/HorizontalOrganizationChart"/>
    <dgm:cxn modelId="{F0B64497-9B4E-41B6-B67A-DA406018911D}" type="presParOf" srcId="{99FC5F8E-D1A9-43A6-8A12-94306EBCD407}" destId="{F2D47735-BE39-4595-999C-B2B8F6D9A3E1}" srcOrd="1" destOrd="0" presId="urn:microsoft.com/office/officeart/2009/3/layout/HorizontalOrganizationChart"/>
    <dgm:cxn modelId="{0FCA4C04-0623-4973-90E7-8560D679392E}" type="presParOf" srcId="{CFFDB56A-BF4F-4969-B5F7-76EC9E9440D6}" destId="{939FE9AD-A000-4CC6-BE69-9D977B2569A3}" srcOrd="1" destOrd="0" presId="urn:microsoft.com/office/officeart/2009/3/layout/HorizontalOrganizationChart"/>
    <dgm:cxn modelId="{8BD4C526-226E-442B-AD64-D8BACE1B1E26}" type="presParOf" srcId="{CFFDB56A-BF4F-4969-B5F7-76EC9E9440D6}" destId="{47C41884-0EB5-43D9-919C-AB4E7C96226F}" srcOrd="2" destOrd="0" presId="urn:microsoft.com/office/officeart/2009/3/layout/HorizontalOrganizationChart"/>
    <dgm:cxn modelId="{8A6ED5F7-8CD9-43DF-99AF-EECD75EB81F5}" type="presParOf" srcId="{20EE7FA7-0605-46FD-B981-BC93303E0437}" destId="{397CE68C-0483-4997-84AF-E25B10275D1A}" srcOrd="8" destOrd="0" presId="urn:microsoft.com/office/officeart/2009/3/layout/HorizontalOrganizationChart"/>
    <dgm:cxn modelId="{05A07888-A9BA-42CC-BD6D-42839C8E2F49}" type="presParOf" srcId="{20EE7FA7-0605-46FD-B981-BC93303E0437}" destId="{DBAFB2DB-63DA-4A15-A2B8-0AE3A6313D4A}" srcOrd="9" destOrd="0" presId="urn:microsoft.com/office/officeart/2009/3/layout/HorizontalOrganizationChart"/>
    <dgm:cxn modelId="{FC65C844-8D23-4D9B-A2C4-45B5F00881AE}" type="presParOf" srcId="{DBAFB2DB-63DA-4A15-A2B8-0AE3A6313D4A}" destId="{BEA1E431-6B70-4E8C-9FA6-F0676EAD4C83}" srcOrd="0" destOrd="0" presId="urn:microsoft.com/office/officeart/2009/3/layout/HorizontalOrganizationChart"/>
    <dgm:cxn modelId="{3BFA5604-C26B-449C-8AA2-712ED5B9555B}" type="presParOf" srcId="{BEA1E431-6B70-4E8C-9FA6-F0676EAD4C83}" destId="{2E0622C5-D9FF-432C-A955-7E4AD6363AC9}" srcOrd="0" destOrd="0" presId="urn:microsoft.com/office/officeart/2009/3/layout/HorizontalOrganizationChart"/>
    <dgm:cxn modelId="{B6E0EA17-EAC4-4719-AF33-DC89D61C4592}" type="presParOf" srcId="{BEA1E431-6B70-4E8C-9FA6-F0676EAD4C83}" destId="{FA87E589-638F-4436-838E-244A71705A72}" srcOrd="1" destOrd="0" presId="urn:microsoft.com/office/officeart/2009/3/layout/HorizontalOrganizationChart"/>
    <dgm:cxn modelId="{64F78815-F909-42A3-98EC-8ED305183F2F}" type="presParOf" srcId="{DBAFB2DB-63DA-4A15-A2B8-0AE3A6313D4A}" destId="{AC9AAAF2-ADC9-49DB-9F72-A6DE626C6FB6}" srcOrd="1" destOrd="0" presId="urn:microsoft.com/office/officeart/2009/3/layout/HorizontalOrganizationChart"/>
    <dgm:cxn modelId="{DC3543A0-B8D5-474D-B0DF-DC74BC79F25E}" type="presParOf" srcId="{DBAFB2DB-63DA-4A15-A2B8-0AE3A6313D4A}" destId="{D64C3904-9C2F-4BCC-A183-7D4B63059C86}" srcOrd="2" destOrd="0" presId="urn:microsoft.com/office/officeart/2009/3/layout/HorizontalOrganizationChart"/>
    <dgm:cxn modelId="{2A2D635D-B114-494B-A9BD-F361E8E957C9}" type="presParOf" srcId="{20EE7FA7-0605-46FD-B981-BC93303E0437}" destId="{9E458783-CED7-40D5-B7A9-800DFE733BF5}" srcOrd="10" destOrd="0" presId="urn:microsoft.com/office/officeart/2009/3/layout/HorizontalOrganizationChart"/>
    <dgm:cxn modelId="{A5321835-5B70-452A-BB1D-5E1F0954B366}" type="presParOf" srcId="{20EE7FA7-0605-46FD-B981-BC93303E0437}" destId="{23F7E5A6-2DE3-4566-A1CA-A48D6F7FBCF0}" srcOrd="11" destOrd="0" presId="urn:microsoft.com/office/officeart/2009/3/layout/HorizontalOrganizationChart"/>
    <dgm:cxn modelId="{A8C07737-D79E-4A1E-B03E-962C2E3E3C71}" type="presParOf" srcId="{23F7E5A6-2DE3-4566-A1CA-A48D6F7FBCF0}" destId="{8A7A1D9B-F6CC-4418-9042-FB85DDF9EB64}" srcOrd="0" destOrd="0" presId="urn:microsoft.com/office/officeart/2009/3/layout/HorizontalOrganizationChart"/>
    <dgm:cxn modelId="{7D853BB5-7783-4555-A299-FEAD476F2090}" type="presParOf" srcId="{8A7A1D9B-F6CC-4418-9042-FB85DDF9EB64}" destId="{A0E05D32-1E7E-4AA6-962B-18BBC7E511C8}" srcOrd="0" destOrd="0" presId="urn:microsoft.com/office/officeart/2009/3/layout/HorizontalOrganizationChart"/>
    <dgm:cxn modelId="{8B328F47-1C08-4374-8FAC-3F3490B83C2D}" type="presParOf" srcId="{8A7A1D9B-F6CC-4418-9042-FB85DDF9EB64}" destId="{441A699B-B62C-4CB5-B82E-A3F1DB770660}" srcOrd="1" destOrd="0" presId="urn:microsoft.com/office/officeart/2009/3/layout/HorizontalOrganizationChart"/>
    <dgm:cxn modelId="{E030E0F0-EB77-40F9-B086-628D8A215937}" type="presParOf" srcId="{23F7E5A6-2DE3-4566-A1CA-A48D6F7FBCF0}" destId="{011440D0-B7CB-4A0C-B050-97F6040B6757}" srcOrd="1" destOrd="0" presId="urn:microsoft.com/office/officeart/2009/3/layout/HorizontalOrganizationChart"/>
    <dgm:cxn modelId="{C33AA42C-D7EF-4AF1-8155-08CD07CDDFC2}" type="presParOf" srcId="{23F7E5A6-2DE3-4566-A1CA-A48D6F7FBCF0}" destId="{DBE67931-39E7-40CD-AA38-96CC8274EB35}" srcOrd="2" destOrd="0" presId="urn:microsoft.com/office/officeart/2009/3/layout/HorizontalOrganizationChart"/>
    <dgm:cxn modelId="{595BAC4D-29EC-4831-A497-E5CF7E913C89}" type="presParOf" srcId="{20EE7FA7-0605-46FD-B981-BC93303E0437}" destId="{4AF51266-3DD5-46E2-9658-0DA752C540A8}" srcOrd="12" destOrd="0" presId="urn:microsoft.com/office/officeart/2009/3/layout/HorizontalOrganizationChart"/>
    <dgm:cxn modelId="{CAEB7D4D-B53B-437E-8E1C-C42FA9A70622}" type="presParOf" srcId="{20EE7FA7-0605-46FD-B981-BC93303E0437}" destId="{F01CBE99-64AF-4422-A225-17F9A9615E02}" srcOrd="13" destOrd="0" presId="urn:microsoft.com/office/officeart/2009/3/layout/HorizontalOrganizationChart"/>
    <dgm:cxn modelId="{4B4C0704-B511-467E-9928-E3B910B0E536}" type="presParOf" srcId="{F01CBE99-64AF-4422-A225-17F9A9615E02}" destId="{E10B6E87-8613-4E97-84C7-49066817E365}" srcOrd="0" destOrd="0" presId="urn:microsoft.com/office/officeart/2009/3/layout/HorizontalOrganizationChart"/>
    <dgm:cxn modelId="{7A17F098-932D-4F7F-BCF4-0B4605E1D861}" type="presParOf" srcId="{E10B6E87-8613-4E97-84C7-49066817E365}" destId="{0F665A68-4889-49D3-A18F-8119731C70E9}" srcOrd="0" destOrd="0" presId="urn:microsoft.com/office/officeart/2009/3/layout/HorizontalOrganizationChart"/>
    <dgm:cxn modelId="{2E28C80D-2D3F-455D-B7E7-D761C87A722B}" type="presParOf" srcId="{E10B6E87-8613-4E97-84C7-49066817E365}" destId="{5AD1E70C-2984-4F47-8991-B09AEF2541EA}" srcOrd="1" destOrd="0" presId="urn:microsoft.com/office/officeart/2009/3/layout/HorizontalOrganizationChart"/>
    <dgm:cxn modelId="{873242DE-09AB-4144-8360-693D162E8D33}" type="presParOf" srcId="{F01CBE99-64AF-4422-A225-17F9A9615E02}" destId="{DC254E3F-E8D7-4806-B90D-FB2E1D27CA82}" srcOrd="1" destOrd="0" presId="urn:microsoft.com/office/officeart/2009/3/layout/HorizontalOrganizationChart"/>
    <dgm:cxn modelId="{72246C7D-0D37-4FE8-872E-D3E2CD28CC13}" type="presParOf" srcId="{F01CBE99-64AF-4422-A225-17F9A9615E02}" destId="{AC7C6C5E-1329-4C5F-9737-23FEC0AAD5D3}" srcOrd="2" destOrd="0" presId="urn:microsoft.com/office/officeart/2009/3/layout/HorizontalOrganizationChart"/>
    <dgm:cxn modelId="{42F5A6AB-401D-4059-B012-8893F856CB6B}" type="presParOf" srcId="{20EE7FA7-0605-46FD-B981-BC93303E0437}" destId="{9B638F0E-F014-4B12-9230-7F1C8D8C0AA4}" srcOrd="14" destOrd="0" presId="urn:microsoft.com/office/officeart/2009/3/layout/HorizontalOrganizationChart"/>
    <dgm:cxn modelId="{22FE363E-3304-4F77-8A8A-5DFA6D585737}" type="presParOf" srcId="{20EE7FA7-0605-46FD-B981-BC93303E0437}" destId="{CC480D44-BD00-4F0D-8A9E-15AB35A7766C}" srcOrd="15" destOrd="0" presId="urn:microsoft.com/office/officeart/2009/3/layout/HorizontalOrganizationChart"/>
    <dgm:cxn modelId="{195A9A5D-2630-48B1-89A6-539AACF0FEBE}" type="presParOf" srcId="{CC480D44-BD00-4F0D-8A9E-15AB35A7766C}" destId="{AF3C0A2D-8408-466A-ACA0-636D39660A8B}" srcOrd="0" destOrd="0" presId="urn:microsoft.com/office/officeart/2009/3/layout/HorizontalOrganizationChart"/>
    <dgm:cxn modelId="{6997F47D-EDF1-4296-9616-42D7A5877B2C}" type="presParOf" srcId="{AF3C0A2D-8408-466A-ACA0-636D39660A8B}" destId="{C6D1CC36-ED8E-4F94-B6FD-667EC07EF4C7}" srcOrd="0" destOrd="0" presId="urn:microsoft.com/office/officeart/2009/3/layout/HorizontalOrganizationChart"/>
    <dgm:cxn modelId="{D0C32497-0B30-43DE-B316-D155D69F291B}" type="presParOf" srcId="{AF3C0A2D-8408-466A-ACA0-636D39660A8B}" destId="{6237DFF7-5346-4F93-8024-0748B5F13C91}" srcOrd="1" destOrd="0" presId="urn:microsoft.com/office/officeart/2009/3/layout/HorizontalOrganizationChart"/>
    <dgm:cxn modelId="{9C959F0D-79DE-4D18-AA3A-3D22952CFF98}" type="presParOf" srcId="{CC480D44-BD00-4F0D-8A9E-15AB35A7766C}" destId="{EA6D6F46-40BB-4C1C-AAA0-4A76F5F947F9}" srcOrd="1" destOrd="0" presId="urn:microsoft.com/office/officeart/2009/3/layout/HorizontalOrganizationChart"/>
    <dgm:cxn modelId="{27366ACC-4A34-4A10-BDF3-4D95E59F4D2A}" type="presParOf" srcId="{CC480D44-BD00-4F0D-8A9E-15AB35A7766C}" destId="{21D25010-EFC1-4EE2-BEAF-35052A323EC1}" srcOrd="2" destOrd="0" presId="urn:microsoft.com/office/officeart/2009/3/layout/HorizontalOrganizationChart"/>
    <dgm:cxn modelId="{E5CE2367-96B3-4666-868A-429102673A68}" type="presParOf" srcId="{20EE7FA7-0605-46FD-B981-BC93303E0437}" destId="{7CD7F010-F934-4B7B-9CDB-DBB8B76698A4}" srcOrd="16" destOrd="0" presId="urn:microsoft.com/office/officeart/2009/3/layout/HorizontalOrganizationChart"/>
    <dgm:cxn modelId="{89D98FFA-32C7-4B0E-8657-2E050D28F1DC}" type="presParOf" srcId="{20EE7FA7-0605-46FD-B981-BC93303E0437}" destId="{BDAAD21E-E0BE-4119-BD0E-65FFD356A23F}" srcOrd="17" destOrd="0" presId="urn:microsoft.com/office/officeart/2009/3/layout/HorizontalOrganizationChart"/>
    <dgm:cxn modelId="{C72258B1-B79E-4FDC-ACAF-7AF72808CEBD}" type="presParOf" srcId="{BDAAD21E-E0BE-4119-BD0E-65FFD356A23F}" destId="{CB90C0C6-F0F5-4B14-B010-9367D0DD9C1F}" srcOrd="0" destOrd="0" presId="urn:microsoft.com/office/officeart/2009/3/layout/HorizontalOrganizationChart"/>
    <dgm:cxn modelId="{C41AD663-0C69-4C8D-950E-68795C5D2A6A}" type="presParOf" srcId="{CB90C0C6-F0F5-4B14-B010-9367D0DD9C1F}" destId="{5F0E6E15-7FD3-4A31-9DD0-55367C9BDC22}" srcOrd="0" destOrd="0" presId="urn:microsoft.com/office/officeart/2009/3/layout/HorizontalOrganizationChart"/>
    <dgm:cxn modelId="{6FCD722C-51F1-4671-BCF6-0418C82E6BE9}" type="presParOf" srcId="{CB90C0C6-F0F5-4B14-B010-9367D0DD9C1F}" destId="{79044E97-580A-42CA-B4C2-D2B18C2B54EF}" srcOrd="1" destOrd="0" presId="urn:microsoft.com/office/officeart/2009/3/layout/HorizontalOrganizationChart"/>
    <dgm:cxn modelId="{1ACA81CB-2697-4D48-B94C-114975075739}" type="presParOf" srcId="{BDAAD21E-E0BE-4119-BD0E-65FFD356A23F}" destId="{7AB503B2-F06C-4840-B2B4-B6F9595F074C}" srcOrd="1" destOrd="0" presId="urn:microsoft.com/office/officeart/2009/3/layout/HorizontalOrganizationChart"/>
    <dgm:cxn modelId="{E03C115E-DDE5-4079-962F-E9AFB8F84327}" type="presParOf" srcId="{BDAAD21E-E0BE-4119-BD0E-65FFD356A23F}" destId="{4DA7E724-66DB-43CF-A242-339CCBBDFB8F}" srcOrd="2" destOrd="0" presId="urn:microsoft.com/office/officeart/2009/3/layout/HorizontalOrganizationChart"/>
    <dgm:cxn modelId="{229D57FF-2A73-4B9A-9584-65E8F11F3F72}" type="presParOf" srcId="{20EE7FA7-0605-46FD-B981-BC93303E0437}" destId="{B32B3649-59B3-4DA5-AD33-5FB6115E6E43}" srcOrd="18" destOrd="0" presId="urn:microsoft.com/office/officeart/2009/3/layout/HorizontalOrganizationChart"/>
    <dgm:cxn modelId="{8AB80A07-FD1D-4141-BB9E-42BAA63E6AFF}" type="presParOf" srcId="{20EE7FA7-0605-46FD-B981-BC93303E0437}" destId="{C79C1D44-0DF8-43F9-85AC-9BFB2AE08ADC}" srcOrd="19" destOrd="0" presId="urn:microsoft.com/office/officeart/2009/3/layout/HorizontalOrganizationChart"/>
    <dgm:cxn modelId="{CEFED0AC-1E39-45A4-AD60-BE4E941D2212}" type="presParOf" srcId="{C79C1D44-0DF8-43F9-85AC-9BFB2AE08ADC}" destId="{B4972A84-9824-4584-B60A-40F0F36D3E88}" srcOrd="0" destOrd="0" presId="urn:microsoft.com/office/officeart/2009/3/layout/HorizontalOrganizationChart"/>
    <dgm:cxn modelId="{B4C827F3-B04B-499D-9CBC-D9C2B0A8267F}" type="presParOf" srcId="{B4972A84-9824-4584-B60A-40F0F36D3E88}" destId="{4FD5C54A-13AA-4BF7-A0C1-86741F37E64C}" srcOrd="0" destOrd="0" presId="urn:microsoft.com/office/officeart/2009/3/layout/HorizontalOrganizationChart"/>
    <dgm:cxn modelId="{07221DBC-7D31-414C-BD48-5FB9009FC06B}" type="presParOf" srcId="{B4972A84-9824-4584-B60A-40F0F36D3E88}" destId="{BC30330B-9FDA-4069-A25C-D8CE03824D57}" srcOrd="1" destOrd="0" presId="urn:microsoft.com/office/officeart/2009/3/layout/HorizontalOrganizationChart"/>
    <dgm:cxn modelId="{7AA59712-3D9B-451E-8169-42AE3F52BDC6}" type="presParOf" srcId="{C79C1D44-0DF8-43F9-85AC-9BFB2AE08ADC}" destId="{DDFF55D5-FCF2-4EA4-B73D-45AF49B3622D}" srcOrd="1" destOrd="0" presId="urn:microsoft.com/office/officeart/2009/3/layout/HorizontalOrganizationChart"/>
    <dgm:cxn modelId="{250B6C5F-8794-4702-B57A-019B7804FF86}" type="presParOf" srcId="{C79C1D44-0DF8-43F9-85AC-9BFB2AE08ADC}" destId="{6E99C116-4B06-4E22-BE26-729723A504AF}" srcOrd="2" destOrd="0" presId="urn:microsoft.com/office/officeart/2009/3/layout/HorizontalOrganizationChart"/>
    <dgm:cxn modelId="{CF2A38F8-7BC0-4299-9BEC-CBAAD83C84CF}" type="presParOf" srcId="{867D6822-234A-45DC-978C-C2024D38ED19}" destId="{F1149A4C-1500-4BD4-A656-54B115586E6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28B956-9749-4CA2-992C-EB9BF07162B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E39C7C-10F4-4284-AC11-19F4B5F5035D}">
      <dgm:prSet phldrT="[Text]" custT="1"/>
      <dgm:spPr/>
      <dgm:t>
        <a:bodyPr/>
        <a:lstStyle/>
        <a:p>
          <a:r>
            <a:rPr lang="en-US" sz="2400" dirty="0"/>
            <a:t>Title Basics</a:t>
          </a:r>
        </a:p>
      </dgm:t>
    </dgm:pt>
    <dgm:pt modelId="{13EB50C5-925C-40FD-A810-8EE3DBCADA8D}" type="parTrans" cxnId="{EEE16B7C-F7AE-486A-85C7-880E8319B694}">
      <dgm:prSet/>
      <dgm:spPr/>
      <dgm:t>
        <a:bodyPr/>
        <a:lstStyle/>
        <a:p>
          <a:endParaRPr lang="en-US"/>
        </a:p>
      </dgm:t>
    </dgm:pt>
    <dgm:pt modelId="{4517C8BE-807F-4396-85CB-40B36B991A6E}" type="sibTrans" cxnId="{EEE16B7C-F7AE-486A-85C7-880E8319B694}">
      <dgm:prSet/>
      <dgm:spPr/>
      <dgm:t>
        <a:bodyPr/>
        <a:lstStyle/>
        <a:p>
          <a:endParaRPr lang="en-US"/>
        </a:p>
      </dgm:t>
    </dgm:pt>
    <dgm:pt modelId="{5F81FE85-9B26-497D-BE8B-098881699D8C}">
      <dgm:prSet/>
      <dgm:spPr/>
      <dgm:t>
        <a:bodyPr/>
        <a:lstStyle/>
        <a:p>
          <a:r>
            <a:rPr lang="en-US"/>
            <a:t>short</a:t>
          </a:r>
        </a:p>
      </dgm:t>
    </dgm:pt>
    <dgm:pt modelId="{445CCFB7-4B6D-4FA3-82C6-9450F07789A6}" type="parTrans" cxnId="{276F91C7-C82E-4D66-8420-B74C01669155}">
      <dgm:prSet/>
      <dgm:spPr/>
      <dgm:t>
        <a:bodyPr/>
        <a:lstStyle/>
        <a:p>
          <a:endParaRPr lang="en-US"/>
        </a:p>
      </dgm:t>
    </dgm:pt>
    <dgm:pt modelId="{590F9547-7CBD-412F-BFCF-3FDCEC91A6D8}" type="sibTrans" cxnId="{276F91C7-C82E-4D66-8420-B74C01669155}">
      <dgm:prSet/>
      <dgm:spPr/>
      <dgm:t>
        <a:bodyPr/>
        <a:lstStyle/>
        <a:p>
          <a:endParaRPr lang="en-US"/>
        </a:p>
      </dgm:t>
    </dgm:pt>
    <dgm:pt modelId="{F9961E00-384A-41EB-AF96-8A703990D8F0}">
      <dgm:prSet/>
      <dgm:spPr/>
      <dgm:t>
        <a:bodyPr/>
        <a:lstStyle/>
        <a:p>
          <a:r>
            <a:rPr lang="en-US"/>
            <a:t>movie</a:t>
          </a:r>
        </a:p>
      </dgm:t>
    </dgm:pt>
    <dgm:pt modelId="{0826F9FB-5A9D-4796-9289-86D76B0D2F43}" type="parTrans" cxnId="{7BD891F2-4294-487E-A1B0-0D91F1F10D84}">
      <dgm:prSet/>
      <dgm:spPr/>
      <dgm:t>
        <a:bodyPr/>
        <a:lstStyle/>
        <a:p>
          <a:endParaRPr lang="en-US"/>
        </a:p>
      </dgm:t>
    </dgm:pt>
    <dgm:pt modelId="{74404040-CAF1-4D22-B019-400491641AAB}" type="sibTrans" cxnId="{7BD891F2-4294-487E-A1B0-0D91F1F10D84}">
      <dgm:prSet/>
      <dgm:spPr/>
      <dgm:t>
        <a:bodyPr/>
        <a:lstStyle/>
        <a:p>
          <a:endParaRPr lang="en-US"/>
        </a:p>
      </dgm:t>
    </dgm:pt>
    <dgm:pt modelId="{7C2CD57D-DFDE-49CF-A55B-84CC955B3060}">
      <dgm:prSet/>
      <dgm:spPr/>
      <dgm:t>
        <a:bodyPr/>
        <a:lstStyle/>
        <a:p>
          <a:r>
            <a:rPr lang="en-US" err="1"/>
            <a:t>tvMovie</a:t>
          </a:r>
          <a:endParaRPr lang="en-US"/>
        </a:p>
      </dgm:t>
    </dgm:pt>
    <dgm:pt modelId="{6E3686BC-3AC2-433A-9F70-24DC422DED57}" type="parTrans" cxnId="{17634F83-621F-4917-A5A3-5DB0358504F4}">
      <dgm:prSet/>
      <dgm:spPr/>
      <dgm:t>
        <a:bodyPr/>
        <a:lstStyle/>
        <a:p>
          <a:endParaRPr lang="en-US"/>
        </a:p>
      </dgm:t>
    </dgm:pt>
    <dgm:pt modelId="{A51068E1-ADD8-4732-8AB8-BE844D9BC808}" type="sibTrans" cxnId="{17634F83-621F-4917-A5A3-5DB0358504F4}">
      <dgm:prSet/>
      <dgm:spPr/>
      <dgm:t>
        <a:bodyPr/>
        <a:lstStyle/>
        <a:p>
          <a:endParaRPr lang="en-US"/>
        </a:p>
      </dgm:t>
    </dgm:pt>
    <dgm:pt modelId="{A3FA4CFA-D925-47CB-BF66-9F5C0D66344B}">
      <dgm:prSet/>
      <dgm:spPr/>
      <dgm:t>
        <a:bodyPr/>
        <a:lstStyle/>
        <a:p>
          <a:r>
            <a:rPr lang="en-US"/>
            <a:t>tvSeries</a:t>
          </a:r>
        </a:p>
      </dgm:t>
    </dgm:pt>
    <dgm:pt modelId="{10553211-FA3F-4C0D-87D3-95023ED3603E}" type="parTrans" cxnId="{961A290D-BCB6-452B-8125-32511412C81E}">
      <dgm:prSet/>
      <dgm:spPr/>
      <dgm:t>
        <a:bodyPr/>
        <a:lstStyle/>
        <a:p>
          <a:endParaRPr lang="en-US"/>
        </a:p>
      </dgm:t>
    </dgm:pt>
    <dgm:pt modelId="{D3209896-0A1B-46D8-9C08-8197D05A1DDF}" type="sibTrans" cxnId="{961A290D-BCB6-452B-8125-32511412C81E}">
      <dgm:prSet/>
      <dgm:spPr/>
      <dgm:t>
        <a:bodyPr/>
        <a:lstStyle/>
        <a:p>
          <a:endParaRPr lang="en-US"/>
        </a:p>
      </dgm:t>
    </dgm:pt>
    <dgm:pt modelId="{557B9BFC-8ECA-4C18-95CC-C1A520AD53C4}">
      <dgm:prSet/>
      <dgm:spPr/>
      <dgm:t>
        <a:bodyPr/>
        <a:lstStyle/>
        <a:p>
          <a:r>
            <a:rPr lang="en-US"/>
            <a:t>tvShort</a:t>
          </a:r>
        </a:p>
      </dgm:t>
    </dgm:pt>
    <dgm:pt modelId="{6B8B1481-A3EC-4CFE-9DA2-AB780BC397C5}" type="parTrans" cxnId="{9178D9EA-E3E2-4E08-AEC7-A3A2CBC197A5}">
      <dgm:prSet/>
      <dgm:spPr/>
      <dgm:t>
        <a:bodyPr/>
        <a:lstStyle/>
        <a:p>
          <a:endParaRPr lang="en-US"/>
        </a:p>
      </dgm:t>
    </dgm:pt>
    <dgm:pt modelId="{5BB27BB5-49A0-4138-9F8C-50794C880D98}" type="sibTrans" cxnId="{9178D9EA-E3E2-4E08-AEC7-A3A2CBC197A5}">
      <dgm:prSet/>
      <dgm:spPr/>
      <dgm:t>
        <a:bodyPr/>
        <a:lstStyle/>
        <a:p>
          <a:endParaRPr lang="en-US"/>
        </a:p>
      </dgm:t>
    </dgm:pt>
    <dgm:pt modelId="{CC71A7D2-4761-4425-BCF3-36CCBC99CE0E}">
      <dgm:prSet/>
      <dgm:spPr/>
      <dgm:t>
        <a:bodyPr/>
        <a:lstStyle/>
        <a:p>
          <a:r>
            <a:rPr lang="en-US" err="1"/>
            <a:t>tvMiniSeries</a:t>
          </a:r>
          <a:endParaRPr lang="en-US"/>
        </a:p>
      </dgm:t>
    </dgm:pt>
    <dgm:pt modelId="{1D3B68B8-E9EB-4590-9FAD-F1730E6B5F21}" type="parTrans" cxnId="{B86A4AE4-4720-440A-A3D8-9AD89DFAB57B}">
      <dgm:prSet/>
      <dgm:spPr/>
      <dgm:t>
        <a:bodyPr/>
        <a:lstStyle/>
        <a:p>
          <a:endParaRPr lang="en-US"/>
        </a:p>
      </dgm:t>
    </dgm:pt>
    <dgm:pt modelId="{E39805D9-1F12-4307-B119-93495044A75D}" type="sibTrans" cxnId="{B86A4AE4-4720-440A-A3D8-9AD89DFAB57B}">
      <dgm:prSet/>
      <dgm:spPr/>
      <dgm:t>
        <a:bodyPr/>
        <a:lstStyle/>
        <a:p>
          <a:endParaRPr lang="en-US"/>
        </a:p>
      </dgm:t>
    </dgm:pt>
    <dgm:pt modelId="{7EE7F104-FDB7-4C22-B9CD-B97E57C8B8EF}">
      <dgm:prSet/>
      <dgm:spPr/>
      <dgm:t>
        <a:bodyPr/>
        <a:lstStyle/>
        <a:p>
          <a:r>
            <a:rPr lang="en-US"/>
            <a:t>tvEpisode</a:t>
          </a:r>
        </a:p>
      </dgm:t>
    </dgm:pt>
    <dgm:pt modelId="{D0F5A013-11DD-4A2C-B6A0-0A0E22A71C98}" type="parTrans" cxnId="{866912D5-EABB-42BF-9822-A8699A8BDF2C}">
      <dgm:prSet/>
      <dgm:spPr/>
      <dgm:t>
        <a:bodyPr/>
        <a:lstStyle/>
        <a:p>
          <a:endParaRPr lang="en-US"/>
        </a:p>
      </dgm:t>
    </dgm:pt>
    <dgm:pt modelId="{77CAEE67-DA26-4A1A-9DB3-CDBABBA9052F}" type="sibTrans" cxnId="{866912D5-EABB-42BF-9822-A8699A8BDF2C}">
      <dgm:prSet/>
      <dgm:spPr/>
      <dgm:t>
        <a:bodyPr/>
        <a:lstStyle/>
        <a:p>
          <a:endParaRPr lang="en-US"/>
        </a:p>
      </dgm:t>
    </dgm:pt>
    <dgm:pt modelId="{57FDAE8F-BA20-461F-83AF-D95F247194A3}">
      <dgm:prSet/>
      <dgm:spPr/>
      <dgm:t>
        <a:bodyPr/>
        <a:lstStyle/>
        <a:p>
          <a:r>
            <a:rPr lang="en-US"/>
            <a:t>tvSpecial</a:t>
          </a:r>
        </a:p>
      </dgm:t>
    </dgm:pt>
    <dgm:pt modelId="{84081744-C5A4-4975-B45C-43006DA91095}" type="parTrans" cxnId="{32D69A16-CE4F-4147-8CAF-0C188F236C53}">
      <dgm:prSet/>
      <dgm:spPr/>
      <dgm:t>
        <a:bodyPr/>
        <a:lstStyle/>
        <a:p>
          <a:endParaRPr lang="en-US"/>
        </a:p>
      </dgm:t>
    </dgm:pt>
    <dgm:pt modelId="{D2CDCF9C-EC17-485B-999C-125E236B0ECF}" type="sibTrans" cxnId="{32D69A16-CE4F-4147-8CAF-0C188F236C53}">
      <dgm:prSet/>
      <dgm:spPr/>
      <dgm:t>
        <a:bodyPr/>
        <a:lstStyle/>
        <a:p>
          <a:endParaRPr lang="en-US"/>
        </a:p>
      </dgm:t>
    </dgm:pt>
    <dgm:pt modelId="{8B7A2E44-0DF0-4926-8D40-753283594D9C}">
      <dgm:prSet/>
      <dgm:spPr/>
      <dgm:t>
        <a:bodyPr/>
        <a:lstStyle/>
        <a:p>
          <a:r>
            <a:rPr lang="en-US"/>
            <a:t>Video</a:t>
          </a:r>
        </a:p>
      </dgm:t>
    </dgm:pt>
    <dgm:pt modelId="{7038217A-1B18-4063-B8A1-37D9EB8D040D}" type="parTrans" cxnId="{7CA1EBB2-BAA1-46E4-9206-D01AEEA19698}">
      <dgm:prSet/>
      <dgm:spPr/>
      <dgm:t>
        <a:bodyPr/>
        <a:lstStyle/>
        <a:p>
          <a:endParaRPr lang="en-US"/>
        </a:p>
      </dgm:t>
    </dgm:pt>
    <dgm:pt modelId="{166DED2D-8AA4-49A2-8967-54F2E3A4E190}" type="sibTrans" cxnId="{7CA1EBB2-BAA1-46E4-9206-D01AEEA19698}">
      <dgm:prSet/>
      <dgm:spPr/>
      <dgm:t>
        <a:bodyPr/>
        <a:lstStyle/>
        <a:p>
          <a:endParaRPr lang="en-US"/>
        </a:p>
      </dgm:t>
    </dgm:pt>
    <dgm:pt modelId="{785AAA6D-4901-49A4-B65B-8E510A881BCB}">
      <dgm:prSet/>
      <dgm:spPr/>
      <dgm:t>
        <a:bodyPr/>
        <a:lstStyle/>
        <a:p>
          <a:r>
            <a:rPr lang="en-US"/>
            <a:t>videoGame</a:t>
          </a:r>
        </a:p>
      </dgm:t>
    </dgm:pt>
    <dgm:pt modelId="{E21CAB64-9B6B-4498-BE33-012142F48742}" type="parTrans" cxnId="{247D9147-CADD-4E6E-B530-630F15F80847}">
      <dgm:prSet/>
      <dgm:spPr/>
      <dgm:t>
        <a:bodyPr/>
        <a:lstStyle/>
        <a:p>
          <a:endParaRPr lang="en-US"/>
        </a:p>
      </dgm:t>
    </dgm:pt>
    <dgm:pt modelId="{F1072239-2938-4AC1-B773-89B298ACE873}" type="sibTrans" cxnId="{247D9147-CADD-4E6E-B530-630F15F80847}">
      <dgm:prSet/>
      <dgm:spPr/>
      <dgm:t>
        <a:bodyPr/>
        <a:lstStyle/>
        <a:p>
          <a:endParaRPr lang="en-US"/>
        </a:p>
      </dgm:t>
    </dgm:pt>
    <dgm:pt modelId="{F5FAC6F7-8E17-40D2-97FD-0C40DB1AAAF8}" type="pres">
      <dgm:prSet presAssocID="{0928B956-9749-4CA2-992C-EB9BF07162B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67D6822-234A-45DC-978C-C2024D38ED19}" type="pres">
      <dgm:prSet presAssocID="{4CE39C7C-10F4-4284-AC11-19F4B5F5035D}" presName="hierRoot1" presStyleCnt="0">
        <dgm:presLayoutVars>
          <dgm:hierBranch val="init"/>
        </dgm:presLayoutVars>
      </dgm:prSet>
      <dgm:spPr/>
    </dgm:pt>
    <dgm:pt modelId="{56D9BEA2-0285-47C0-A27F-7FCC24F09C76}" type="pres">
      <dgm:prSet presAssocID="{4CE39C7C-10F4-4284-AC11-19F4B5F5035D}" presName="rootComposite1" presStyleCnt="0"/>
      <dgm:spPr/>
    </dgm:pt>
    <dgm:pt modelId="{B469AB37-F781-41C0-9A72-CEA98692C101}" type="pres">
      <dgm:prSet presAssocID="{4CE39C7C-10F4-4284-AC11-19F4B5F5035D}" presName="rootText1" presStyleLbl="node0" presStyleIdx="0" presStyleCnt="1" custScaleX="91520" custScaleY="213460">
        <dgm:presLayoutVars>
          <dgm:chPref val="3"/>
        </dgm:presLayoutVars>
      </dgm:prSet>
      <dgm:spPr/>
    </dgm:pt>
    <dgm:pt modelId="{89902534-361C-40C6-AB8B-629905E5A9D3}" type="pres">
      <dgm:prSet presAssocID="{4CE39C7C-10F4-4284-AC11-19F4B5F5035D}" presName="rootConnector1" presStyleLbl="node1" presStyleIdx="0" presStyleCnt="0"/>
      <dgm:spPr/>
    </dgm:pt>
    <dgm:pt modelId="{20EE7FA7-0605-46FD-B981-BC93303E0437}" type="pres">
      <dgm:prSet presAssocID="{4CE39C7C-10F4-4284-AC11-19F4B5F5035D}" presName="hierChild2" presStyleCnt="0"/>
      <dgm:spPr/>
    </dgm:pt>
    <dgm:pt modelId="{E929B179-E222-4032-8306-2837770210AD}" type="pres">
      <dgm:prSet presAssocID="{445CCFB7-4B6D-4FA3-82C6-9450F07789A6}" presName="Name64" presStyleLbl="parChTrans1D2" presStyleIdx="0" presStyleCnt="10"/>
      <dgm:spPr/>
    </dgm:pt>
    <dgm:pt modelId="{1C35259E-D652-4BCF-B7D1-318D97E09872}" type="pres">
      <dgm:prSet presAssocID="{5F81FE85-9B26-497D-BE8B-098881699D8C}" presName="hierRoot2" presStyleCnt="0">
        <dgm:presLayoutVars>
          <dgm:hierBranch val="init"/>
        </dgm:presLayoutVars>
      </dgm:prSet>
      <dgm:spPr/>
    </dgm:pt>
    <dgm:pt modelId="{27627261-8905-43B8-A96F-A132336DCE5F}" type="pres">
      <dgm:prSet presAssocID="{5F81FE85-9B26-497D-BE8B-098881699D8C}" presName="rootComposite" presStyleCnt="0"/>
      <dgm:spPr/>
    </dgm:pt>
    <dgm:pt modelId="{C0D9BC75-F378-415D-9C8C-A11D684306D4}" type="pres">
      <dgm:prSet presAssocID="{5F81FE85-9B26-497D-BE8B-098881699D8C}" presName="rootText" presStyleLbl="node2" presStyleIdx="0" presStyleCnt="10">
        <dgm:presLayoutVars>
          <dgm:chPref val="3"/>
        </dgm:presLayoutVars>
      </dgm:prSet>
      <dgm:spPr/>
    </dgm:pt>
    <dgm:pt modelId="{4B53C95A-6867-4ABA-B7AA-41802F6B49E6}" type="pres">
      <dgm:prSet presAssocID="{5F81FE85-9B26-497D-BE8B-098881699D8C}" presName="rootConnector" presStyleLbl="node2" presStyleIdx="0" presStyleCnt="10"/>
      <dgm:spPr/>
    </dgm:pt>
    <dgm:pt modelId="{31F9F535-AD1A-4F7D-8101-95FAE457DF8B}" type="pres">
      <dgm:prSet presAssocID="{5F81FE85-9B26-497D-BE8B-098881699D8C}" presName="hierChild4" presStyleCnt="0"/>
      <dgm:spPr/>
    </dgm:pt>
    <dgm:pt modelId="{F178047B-FC97-49B8-A30F-EB6AA19D3EF1}" type="pres">
      <dgm:prSet presAssocID="{5F81FE85-9B26-497D-BE8B-098881699D8C}" presName="hierChild5" presStyleCnt="0"/>
      <dgm:spPr/>
    </dgm:pt>
    <dgm:pt modelId="{1B78DFC2-6439-468C-9996-60D88AC72604}" type="pres">
      <dgm:prSet presAssocID="{0826F9FB-5A9D-4796-9289-86D76B0D2F43}" presName="Name64" presStyleLbl="parChTrans1D2" presStyleIdx="1" presStyleCnt="10"/>
      <dgm:spPr/>
    </dgm:pt>
    <dgm:pt modelId="{D37247D0-E85B-4DC3-B6D7-4A57CB8C0F3A}" type="pres">
      <dgm:prSet presAssocID="{F9961E00-384A-41EB-AF96-8A703990D8F0}" presName="hierRoot2" presStyleCnt="0">
        <dgm:presLayoutVars>
          <dgm:hierBranch val="init"/>
        </dgm:presLayoutVars>
      </dgm:prSet>
      <dgm:spPr/>
    </dgm:pt>
    <dgm:pt modelId="{C22DC7C6-4D97-43DC-8DF8-A1430BEAF5FC}" type="pres">
      <dgm:prSet presAssocID="{F9961E00-384A-41EB-AF96-8A703990D8F0}" presName="rootComposite" presStyleCnt="0"/>
      <dgm:spPr/>
    </dgm:pt>
    <dgm:pt modelId="{C5ABB5C9-8373-430B-93D0-1C3D3F27D5C2}" type="pres">
      <dgm:prSet presAssocID="{F9961E00-384A-41EB-AF96-8A703990D8F0}" presName="rootText" presStyleLbl="node2" presStyleIdx="1" presStyleCnt="10">
        <dgm:presLayoutVars>
          <dgm:chPref val="3"/>
        </dgm:presLayoutVars>
      </dgm:prSet>
      <dgm:spPr/>
    </dgm:pt>
    <dgm:pt modelId="{48D1BC49-D308-4A5A-BD30-955EBAE6202A}" type="pres">
      <dgm:prSet presAssocID="{F9961E00-384A-41EB-AF96-8A703990D8F0}" presName="rootConnector" presStyleLbl="node2" presStyleIdx="1" presStyleCnt="10"/>
      <dgm:spPr/>
    </dgm:pt>
    <dgm:pt modelId="{D7C11D4D-C75F-46F7-8DA2-5B1750C743D1}" type="pres">
      <dgm:prSet presAssocID="{F9961E00-384A-41EB-AF96-8A703990D8F0}" presName="hierChild4" presStyleCnt="0"/>
      <dgm:spPr/>
    </dgm:pt>
    <dgm:pt modelId="{908E3315-070A-4E61-AB2D-884E551B5AC3}" type="pres">
      <dgm:prSet presAssocID="{F9961E00-384A-41EB-AF96-8A703990D8F0}" presName="hierChild5" presStyleCnt="0"/>
      <dgm:spPr/>
    </dgm:pt>
    <dgm:pt modelId="{B86FFD90-1A8B-40B8-8727-D7B158AC7187}" type="pres">
      <dgm:prSet presAssocID="{6E3686BC-3AC2-433A-9F70-24DC422DED57}" presName="Name64" presStyleLbl="parChTrans1D2" presStyleIdx="2" presStyleCnt="10"/>
      <dgm:spPr/>
    </dgm:pt>
    <dgm:pt modelId="{DDAC5E72-44A4-42DB-A27B-43801CB18BB6}" type="pres">
      <dgm:prSet presAssocID="{7C2CD57D-DFDE-49CF-A55B-84CC955B3060}" presName="hierRoot2" presStyleCnt="0">
        <dgm:presLayoutVars>
          <dgm:hierBranch val="init"/>
        </dgm:presLayoutVars>
      </dgm:prSet>
      <dgm:spPr/>
    </dgm:pt>
    <dgm:pt modelId="{6BB230A5-15E7-4BF8-8D6B-C6330DFFBCD3}" type="pres">
      <dgm:prSet presAssocID="{7C2CD57D-DFDE-49CF-A55B-84CC955B3060}" presName="rootComposite" presStyleCnt="0"/>
      <dgm:spPr/>
    </dgm:pt>
    <dgm:pt modelId="{81A76D61-8C74-4C55-BDD9-358DEF621729}" type="pres">
      <dgm:prSet presAssocID="{7C2CD57D-DFDE-49CF-A55B-84CC955B3060}" presName="rootText" presStyleLbl="node2" presStyleIdx="2" presStyleCnt="10">
        <dgm:presLayoutVars>
          <dgm:chPref val="3"/>
        </dgm:presLayoutVars>
      </dgm:prSet>
      <dgm:spPr/>
    </dgm:pt>
    <dgm:pt modelId="{58B38B21-6DB7-4EA6-94F9-61039F9CC489}" type="pres">
      <dgm:prSet presAssocID="{7C2CD57D-DFDE-49CF-A55B-84CC955B3060}" presName="rootConnector" presStyleLbl="node2" presStyleIdx="2" presStyleCnt="10"/>
      <dgm:spPr/>
    </dgm:pt>
    <dgm:pt modelId="{925D6F0B-9591-4663-9960-18564E24477F}" type="pres">
      <dgm:prSet presAssocID="{7C2CD57D-DFDE-49CF-A55B-84CC955B3060}" presName="hierChild4" presStyleCnt="0"/>
      <dgm:spPr/>
    </dgm:pt>
    <dgm:pt modelId="{5D30B245-FF22-4109-9A4D-23A0C3051EAE}" type="pres">
      <dgm:prSet presAssocID="{7C2CD57D-DFDE-49CF-A55B-84CC955B3060}" presName="hierChild5" presStyleCnt="0"/>
      <dgm:spPr/>
    </dgm:pt>
    <dgm:pt modelId="{87DCC711-4F0E-41A8-984E-67ACFCA8EC8A}" type="pres">
      <dgm:prSet presAssocID="{10553211-FA3F-4C0D-87D3-95023ED3603E}" presName="Name64" presStyleLbl="parChTrans1D2" presStyleIdx="3" presStyleCnt="10"/>
      <dgm:spPr/>
    </dgm:pt>
    <dgm:pt modelId="{CFFDB56A-BF4F-4969-B5F7-76EC9E9440D6}" type="pres">
      <dgm:prSet presAssocID="{A3FA4CFA-D925-47CB-BF66-9F5C0D66344B}" presName="hierRoot2" presStyleCnt="0">
        <dgm:presLayoutVars>
          <dgm:hierBranch val="init"/>
        </dgm:presLayoutVars>
      </dgm:prSet>
      <dgm:spPr/>
    </dgm:pt>
    <dgm:pt modelId="{99FC5F8E-D1A9-43A6-8A12-94306EBCD407}" type="pres">
      <dgm:prSet presAssocID="{A3FA4CFA-D925-47CB-BF66-9F5C0D66344B}" presName="rootComposite" presStyleCnt="0"/>
      <dgm:spPr/>
    </dgm:pt>
    <dgm:pt modelId="{16353098-7DE2-418E-A0BF-7BC3133A10FF}" type="pres">
      <dgm:prSet presAssocID="{A3FA4CFA-D925-47CB-BF66-9F5C0D66344B}" presName="rootText" presStyleLbl="node2" presStyleIdx="3" presStyleCnt="10">
        <dgm:presLayoutVars>
          <dgm:chPref val="3"/>
        </dgm:presLayoutVars>
      </dgm:prSet>
      <dgm:spPr/>
    </dgm:pt>
    <dgm:pt modelId="{F2D47735-BE39-4595-999C-B2B8F6D9A3E1}" type="pres">
      <dgm:prSet presAssocID="{A3FA4CFA-D925-47CB-BF66-9F5C0D66344B}" presName="rootConnector" presStyleLbl="node2" presStyleIdx="3" presStyleCnt="10"/>
      <dgm:spPr/>
    </dgm:pt>
    <dgm:pt modelId="{939FE9AD-A000-4CC6-BE69-9D977B2569A3}" type="pres">
      <dgm:prSet presAssocID="{A3FA4CFA-D925-47CB-BF66-9F5C0D66344B}" presName="hierChild4" presStyleCnt="0"/>
      <dgm:spPr/>
    </dgm:pt>
    <dgm:pt modelId="{47C41884-0EB5-43D9-919C-AB4E7C96226F}" type="pres">
      <dgm:prSet presAssocID="{A3FA4CFA-D925-47CB-BF66-9F5C0D66344B}" presName="hierChild5" presStyleCnt="0"/>
      <dgm:spPr/>
    </dgm:pt>
    <dgm:pt modelId="{397CE68C-0483-4997-84AF-E25B10275D1A}" type="pres">
      <dgm:prSet presAssocID="{6B8B1481-A3EC-4CFE-9DA2-AB780BC397C5}" presName="Name64" presStyleLbl="parChTrans1D2" presStyleIdx="4" presStyleCnt="10"/>
      <dgm:spPr/>
    </dgm:pt>
    <dgm:pt modelId="{DBAFB2DB-63DA-4A15-A2B8-0AE3A6313D4A}" type="pres">
      <dgm:prSet presAssocID="{557B9BFC-8ECA-4C18-95CC-C1A520AD53C4}" presName="hierRoot2" presStyleCnt="0">
        <dgm:presLayoutVars>
          <dgm:hierBranch val="init"/>
        </dgm:presLayoutVars>
      </dgm:prSet>
      <dgm:spPr/>
    </dgm:pt>
    <dgm:pt modelId="{BEA1E431-6B70-4E8C-9FA6-F0676EAD4C83}" type="pres">
      <dgm:prSet presAssocID="{557B9BFC-8ECA-4C18-95CC-C1A520AD53C4}" presName="rootComposite" presStyleCnt="0"/>
      <dgm:spPr/>
    </dgm:pt>
    <dgm:pt modelId="{2E0622C5-D9FF-432C-A955-7E4AD6363AC9}" type="pres">
      <dgm:prSet presAssocID="{557B9BFC-8ECA-4C18-95CC-C1A520AD53C4}" presName="rootText" presStyleLbl="node2" presStyleIdx="4" presStyleCnt="10">
        <dgm:presLayoutVars>
          <dgm:chPref val="3"/>
        </dgm:presLayoutVars>
      </dgm:prSet>
      <dgm:spPr/>
    </dgm:pt>
    <dgm:pt modelId="{FA87E589-638F-4436-838E-244A71705A72}" type="pres">
      <dgm:prSet presAssocID="{557B9BFC-8ECA-4C18-95CC-C1A520AD53C4}" presName="rootConnector" presStyleLbl="node2" presStyleIdx="4" presStyleCnt="10"/>
      <dgm:spPr/>
    </dgm:pt>
    <dgm:pt modelId="{AC9AAAF2-ADC9-49DB-9F72-A6DE626C6FB6}" type="pres">
      <dgm:prSet presAssocID="{557B9BFC-8ECA-4C18-95CC-C1A520AD53C4}" presName="hierChild4" presStyleCnt="0"/>
      <dgm:spPr/>
    </dgm:pt>
    <dgm:pt modelId="{D64C3904-9C2F-4BCC-A183-7D4B63059C86}" type="pres">
      <dgm:prSet presAssocID="{557B9BFC-8ECA-4C18-95CC-C1A520AD53C4}" presName="hierChild5" presStyleCnt="0"/>
      <dgm:spPr/>
    </dgm:pt>
    <dgm:pt modelId="{9E458783-CED7-40D5-B7A9-800DFE733BF5}" type="pres">
      <dgm:prSet presAssocID="{1D3B68B8-E9EB-4590-9FAD-F1730E6B5F21}" presName="Name64" presStyleLbl="parChTrans1D2" presStyleIdx="5" presStyleCnt="10"/>
      <dgm:spPr/>
    </dgm:pt>
    <dgm:pt modelId="{23F7E5A6-2DE3-4566-A1CA-A48D6F7FBCF0}" type="pres">
      <dgm:prSet presAssocID="{CC71A7D2-4761-4425-BCF3-36CCBC99CE0E}" presName="hierRoot2" presStyleCnt="0">
        <dgm:presLayoutVars>
          <dgm:hierBranch val="init"/>
        </dgm:presLayoutVars>
      </dgm:prSet>
      <dgm:spPr/>
    </dgm:pt>
    <dgm:pt modelId="{8A7A1D9B-F6CC-4418-9042-FB85DDF9EB64}" type="pres">
      <dgm:prSet presAssocID="{CC71A7D2-4761-4425-BCF3-36CCBC99CE0E}" presName="rootComposite" presStyleCnt="0"/>
      <dgm:spPr/>
    </dgm:pt>
    <dgm:pt modelId="{A0E05D32-1E7E-4AA6-962B-18BBC7E511C8}" type="pres">
      <dgm:prSet presAssocID="{CC71A7D2-4761-4425-BCF3-36CCBC99CE0E}" presName="rootText" presStyleLbl="node2" presStyleIdx="5" presStyleCnt="10">
        <dgm:presLayoutVars>
          <dgm:chPref val="3"/>
        </dgm:presLayoutVars>
      </dgm:prSet>
      <dgm:spPr/>
    </dgm:pt>
    <dgm:pt modelId="{441A699B-B62C-4CB5-B82E-A3F1DB770660}" type="pres">
      <dgm:prSet presAssocID="{CC71A7D2-4761-4425-BCF3-36CCBC99CE0E}" presName="rootConnector" presStyleLbl="node2" presStyleIdx="5" presStyleCnt="10"/>
      <dgm:spPr/>
    </dgm:pt>
    <dgm:pt modelId="{011440D0-B7CB-4A0C-B050-97F6040B6757}" type="pres">
      <dgm:prSet presAssocID="{CC71A7D2-4761-4425-BCF3-36CCBC99CE0E}" presName="hierChild4" presStyleCnt="0"/>
      <dgm:spPr/>
    </dgm:pt>
    <dgm:pt modelId="{DBE67931-39E7-40CD-AA38-96CC8274EB35}" type="pres">
      <dgm:prSet presAssocID="{CC71A7D2-4761-4425-BCF3-36CCBC99CE0E}" presName="hierChild5" presStyleCnt="0"/>
      <dgm:spPr/>
    </dgm:pt>
    <dgm:pt modelId="{4AF51266-3DD5-46E2-9658-0DA752C540A8}" type="pres">
      <dgm:prSet presAssocID="{D0F5A013-11DD-4A2C-B6A0-0A0E22A71C98}" presName="Name64" presStyleLbl="parChTrans1D2" presStyleIdx="6" presStyleCnt="10"/>
      <dgm:spPr/>
    </dgm:pt>
    <dgm:pt modelId="{F01CBE99-64AF-4422-A225-17F9A9615E02}" type="pres">
      <dgm:prSet presAssocID="{7EE7F104-FDB7-4C22-B9CD-B97E57C8B8EF}" presName="hierRoot2" presStyleCnt="0">
        <dgm:presLayoutVars>
          <dgm:hierBranch val="init"/>
        </dgm:presLayoutVars>
      </dgm:prSet>
      <dgm:spPr/>
    </dgm:pt>
    <dgm:pt modelId="{E10B6E87-8613-4E97-84C7-49066817E365}" type="pres">
      <dgm:prSet presAssocID="{7EE7F104-FDB7-4C22-B9CD-B97E57C8B8EF}" presName="rootComposite" presStyleCnt="0"/>
      <dgm:spPr/>
    </dgm:pt>
    <dgm:pt modelId="{0F665A68-4889-49D3-A18F-8119731C70E9}" type="pres">
      <dgm:prSet presAssocID="{7EE7F104-FDB7-4C22-B9CD-B97E57C8B8EF}" presName="rootText" presStyleLbl="node2" presStyleIdx="6" presStyleCnt="10">
        <dgm:presLayoutVars>
          <dgm:chPref val="3"/>
        </dgm:presLayoutVars>
      </dgm:prSet>
      <dgm:spPr/>
    </dgm:pt>
    <dgm:pt modelId="{5AD1E70C-2984-4F47-8991-B09AEF2541EA}" type="pres">
      <dgm:prSet presAssocID="{7EE7F104-FDB7-4C22-B9CD-B97E57C8B8EF}" presName="rootConnector" presStyleLbl="node2" presStyleIdx="6" presStyleCnt="10"/>
      <dgm:spPr/>
    </dgm:pt>
    <dgm:pt modelId="{DC254E3F-E8D7-4806-B90D-FB2E1D27CA82}" type="pres">
      <dgm:prSet presAssocID="{7EE7F104-FDB7-4C22-B9CD-B97E57C8B8EF}" presName="hierChild4" presStyleCnt="0"/>
      <dgm:spPr/>
    </dgm:pt>
    <dgm:pt modelId="{AC7C6C5E-1329-4C5F-9737-23FEC0AAD5D3}" type="pres">
      <dgm:prSet presAssocID="{7EE7F104-FDB7-4C22-B9CD-B97E57C8B8EF}" presName="hierChild5" presStyleCnt="0"/>
      <dgm:spPr/>
    </dgm:pt>
    <dgm:pt modelId="{9B638F0E-F014-4B12-9230-7F1C8D8C0AA4}" type="pres">
      <dgm:prSet presAssocID="{84081744-C5A4-4975-B45C-43006DA91095}" presName="Name64" presStyleLbl="parChTrans1D2" presStyleIdx="7" presStyleCnt="10"/>
      <dgm:spPr/>
    </dgm:pt>
    <dgm:pt modelId="{CC480D44-BD00-4F0D-8A9E-15AB35A7766C}" type="pres">
      <dgm:prSet presAssocID="{57FDAE8F-BA20-461F-83AF-D95F247194A3}" presName="hierRoot2" presStyleCnt="0">
        <dgm:presLayoutVars>
          <dgm:hierBranch val="init"/>
        </dgm:presLayoutVars>
      </dgm:prSet>
      <dgm:spPr/>
    </dgm:pt>
    <dgm:pt modelId="{AF3C0A2D-8408-466A-ACA0-636D39660A8B}" type="pres">
      <dgm:prSet presAssocID="{57FDAE8F-BA20-461F-83AF-D95F247194A3}" presName="rootComposite" presStyleCnt="0"/>
      <dgm:spPr/>
    </dgm:pt>
    <dgm:pt modelId="{C6D1CC36-ED8E-4F94-B6FD-667EC07EF4C7}" type="pres">
      <dgm:prSet presAssocID="{57FDAE8F-BA20-461F-83AF-D95F247194A3}" presName="rootText" presStyleLbl="node2" presStyleIdx="7" presStyleCnt="10">
        <dgm:presLayoutVars>
          <dgm:chPref val="3"/>
        </dgm:presLayoutVars>
      </dgm:prSet>
      <dgm:spPr/>
    </dgm:pt>
    <dgm:pt modelId="{6237DFF7-5346-4F93-8024-0748B5F13C91}" type="pres">
      <dgm:prSet presAssocID="{57FDAE8F-BA20-461F-83AF-D95F247194A3}" presName="rootConnector" presStyleLbl="node2" presStyleIdx="7" presStyleCnt="10"/>
      <dgm:spPr/>
    </dgm:pt>
    <dgm:pt modelId="{EA6D6F46-40BB-4C1C-AAA0-4A76F5F947F9}" type="pres">
      <dgm:prSet presAssocID="{57FDAE8F-BA20-461F-83AF-D95F247194A3}" presName="hierChild4" presStyleCnt="0"/>
      <dgm:spPr/>
    </dgm:pt>
    <dgm:pt modelId="{21D25010-EFC1-4EE2-BEAF-35052A323EC1}" type="pres">
      <dgm:prSet presAssocID="{57FDAE8F-BA20-461F-83AF-D95F247194A3}" presName="hierChild5" presStyleCnt="0"/>
      <dgm:spPr/>
    </dgm:pt>
    <dgm:pt modelId="{7CD7F010-F934-4B7B-9CDB-DBB8B76698A4}" type="pres">
      <dgm:prSet presAssocID="{7038217A-1B18-4063-B8A1-37D9EB8D040D}" presName="Name64" presStyleLbl="parChTrans1D2" presStyleIdx="8" presStyleCnt="10"/>
      <dgm:spPr/>
    </dgm:pt>
    <dgm:pt modelId="{BDAAD21E-E0BE-4119-BD0E-65FFD356A23F}" type="pres">
      <dgm:prSet presAssocID="{8B7A2E44-0DF0-4926-8D40-753283594D9C}" presName="hierRoot2" presStyleCnt="0">
        <dgm:presLayoutVars>
          <dgm:hierBranch val="init"/>
        </dgm:presLayoutVars>
      </dgm:prSet>
      <dgm:spPr/>
    </dgm:pt>
    <dgm:pt modelId="{CB90C0C6-F0F5-4B14-B010-9367D0DD9C1F}" type="pres">
      <dgm:prSet presAssocID="{8B7A2E44-0DF0-4926-8D40-753283594D9C}" presName="rootComposite" presStyleCnt="0"/>
      <dgm:spPr/>
    </dgm:pt>
    <dgm:pt modelId="{5F0E6E15-7FD3-4A31-9DD0-55367C9BDC22}" type="pres">
      <dgm:prSet presAssocID="{8B7A2E44-0DF0-4926-8D40-753283594D9C}" presName="rootText" presStyleLbl="node2" presStyleIdx="8" presStyleCnt="10">
        <dgm:presLayoutVars>
          <dgm:chPref val="3"/>
        </dgm:presLayoutVars>
      </dgm:prSet>
      <dgm:spPr/>
    </dgm:pt>
    <dgm:pt modelId="{79044E97-580A-42CA-B4C2-D2B18C2B54EF}" type="pres">
      <dgm:prSet presAssocID="{8B7A2E44-0DF0-4926-8D40-753283594D9C}" presName="rootConnector" presStyleLbl="node2" presStyleIdx="8" presStyleCnt="10"/>
      <dgm:spPr/>
    </dgm:pt>
    <dgm:pt modelId="{7AB503B2-F06C-4840-B2B4-B6F9595F074C}" type="pres">
      <dgm:prSet presAssocID="{8B7A2E44-0DF0-4926-8D40-753283594D9C}" presName="hierChild4" presStyleCnt="0"/>
      <dgm:spPr/>
    </dgm:pt>
    <dgm:pt modelId="{4DA7E724-66DB-43CF-A242-339CCBBDFB8F}" type="pres">
      <dgm:prSet presAssocID="{8B7A2E44-0DF0-4926-8D40-753283594D9C}" presName="hierChild5" presStyleCnt="0"/>
      <dgm:spPr/>
    </dgm:pt>
    <dgm:pt modelId="{B32B3649-59B3-4DA5-AD33-5FB6115E6E43}" type="pres">
      <dgm:prSet presAssocID="{E21CAB64-9B6B-4498-BE33-012142F48742}" presName="Name64" presStyleLbl="parChTrans1D2" presStyleIdx="9" presStyleCnt="10"/>
      <dgm:spPr/>
    </dgm:pt>
    <dgm:pt modelId="{C79C1D44-0DF8-43F9-85AC-9BFB2AE08ADC}" type="pres">
      <dgm:prSet presAssocID="{785AAA6D-4901-49A4-B65B-8E510A881BCB}" presName="hierRoot2" presStyleCnt="0">
        <dgm:presLayoutVars>
          <dgm:hierBranch val="init"/>
        </dgm:presLayoutVars>
      </dgm:prSet>
      <dgm:spPr/>
    </dgm:pt>
    <dgm:pt modelId="{B4972A84-9824-4584-B60A-40F0F36D3E88}" type="pres">
      <dgm:prSet presAssocID="{785AAA6D-4901-49A4-B65B-8E510A881BCB}" presName="rootComposite" presStyleCnt="0"/>
      <dgm:spPr/>
    </dgm:pt>
    <dgm:pt modelId="{4FD5C54A-13AA-4BF7-A0C1-86741F37E64C}" type="pres">
      <dgm:prSet presAssocID="{785AAA6D-4901-49A4-B65B-8E510A881BCB}" presName="rootText" presStyleLbl="node2" presStyleIdx="9" presStyleCnt="10">
        <dgm:presLayoutVars>
          <dgm:chPref val="3"/>
        </dgm:presLayoutVars>
      </dgm:prSet>
      <dgm:spPr/>
    </dgm:pt>
    <dgm:pt modelId="{BC30330B-9FDA-4069-A25C-D8CE03824D57}" type="pres">
      <dgm:prSet presAssocID="{785AAA6D-4901-49A4-B65B-8E510A881BCB}" presName="rootConnector" presStyleLbl="node2" presStyleIdx="9" presStyleCnt="10"/>
      <dgm:spPr/>
    </dgm:pt>
    <dgm:pt modelId="{DDFF55D5-FCF2-4EA4-B73D-45AF49B3622D}" type="pres">
      <dgm:prSet presAssocID="{785AAA6D-4901-49A4-B65B-8E510A881BCB}" presName="hierChild4" presStyleCnt="0"/>
      <dgm:spPr/>
    </dgm:pt>
    <dgm:pt modelId="{6E99C116-4B06-4E22-BE26-729723A504AF}" type="pres">
      <dgm:prSet presAssocID="{785AAA6D-4901-49A4-B65B-8E510A881BCB}" presName="hierChild5" presStyleCnt="0"/>
      <dgm:spPr/>
    </dgm:pt>
    <dgm:pt modelId="{F1149A4C-1500-4BD4-A656-54B115586E6C}" type="pres">
      <dgm:prSet presAssocID="{4CE39C7C-10F4-4284-AC11-19F4B5F5035D}" presName="hierChild3" presStyleCnt="0"/>
      <dgm:spPr/>
    </dgm:pt>
  </dgm:ptLst>
  <dgm:cxnLst>
    <dgm:cxn modelId="{E171F000-A399-42B8-9A7D-E6C0AD41C156}" type="presOf" srcId="{8B7A2E44-0DF0-4926-8D40-753283594D9C}" destId="{5F0E6E15-7FD3-4A31-9DD0-55367C9BDC22}" srcOrd="0" destOrd="0" presId="urn:microsoft.com/office/officeart/2009/3/layout/HorizontalOrganizationChart"/>
    <dgm:cxn modelId="{2C3FBE06-4F32-4E59-BB6B-F98CA28C9723}" type="presOf" srcId="{4CE39C7C-10F4-4284-AC11-19F4B5F5035D}" destId="{89902534-361C-40C6-AB8B-629905E5A9D3}" srcOrd="1" destOrd="0" presId="urn:microsoft.com/office/officeart/2009/3/layout/HorizontalOrganizationChart"/>
    <dgm:cxn modelId="{961A290D-BCB6-452B-8125-32511412C81E}" srcId="{4CE39C7C-10F4-4284-AC11-19F4B5F5035D}" destId="{A3FA4CFA-D925-47CB-BF66-9F5C0D66344B}" srcOrd="3" destOrd="0" parTransId="{10553211-FA3F-4C0D-87D3-95023ED3603E}" sibTransId="{D3209896-0A1B-46D8-9C08-8197D05A1DDF}"/>
    <dgm:cxn modelId="{32D69A16-CE4F-4147-8CAF-0C188F236C53}" srcId="{4CE39C7C-10F4-4284-AC11-19F4B5F5035D}" destId="{57FDAE8F-BA20-461F-83AF-D95F247194A3}" srcOrd="7" destOrd="0" parTransId="{84081744-C5A4-4975-B45C-43006DA91095}" sibTransId="{D2CDCF9C-EC17-485B-999C-125E236B0ECF}"/>
    <dgm:cxn modelId="{D9A4171C-A876-4459-97A3-CD77E8109084}" type="presOf" srcId="{4CE39C7C-10F4-4284-AC11-19F4B5F5035D}" destId="{B469AB37-F781-41C0-9A72-CEA98692C101}" srcOrd="0" destOrd="0" presId="urn:microsoft.com/office/officeart/2009/3/layout/HorizontalOrganizationChart"/>
    <dgm:cxn modelId="{EA9AA025-C34B-4304-A5B5-A4C27726807D}" type="presOf" srcId="{A3FA4CFA-D925-47CB-BF66-9F5C0D66344B}" destId="{F2D47735-BE39-4595-999C-B2B8F6D9A3E1}" srcOrd="1" destOrd="0" presId="urn:microsoft.com/office/officeart/2009/3/layout/HorizontalOrganizationChart"/>
    <dgm:cxn modelId="{1FC08A28-8242-4A3B-93AB-EB01B790EF44}" type="presOf" srcId="{F9961E00-384A-41EB-AF96-8A703990D8F0}" destId="{48D1BC49-D308-4A5A-BD30-955EBAE6202A}" srcOrd="1" destOrd="0" presId="urn:microsoft.com/office/officeart/2009/3/layout/HorizontalOrganizationChart"/>
    <dgm:cxn modelId="{0231F05F-F53B-475B-9F10-98299CF01BE8}" type="presOf" srcId="{F9961E00-384A-41EB-AF96-8A703990D8F0}" destId="{C5ABB5C9-8373-430B-93D0-1C3D3F27D5C2}" srcOrd="0" destOrd="0" presId="urn:microsoft.com/office/officeart/2009/3/layout/HorizontalOrganizationChart"/>
    <dgm:cxn modelId="{247D9147-CADD-4E6E-B530-630F15F80847}" srcId="{4CE39C7C-10F4-4284-AC11-19F4B5F5035D}" destId="{785AAA6D-4901-49A4-B65B-8E510A881BCB}" srcOrd="9" destOrd="0" parTransId="{E21CAB64-9B6B-4498-BE33-012142F48742}" sibTransId="{F1072239-2938-4AC1-B773-89B298ACE873}"/>
    <dgm:cxn modelId="{24ABD667-6E4F-4CBE-86E2-74EE6A7DF0E7}" type="presOf" srcId="{A3FA4CFA-D925-47CB-BF66-9F5C0D66344B}" destId="{16353098-7DE2-418E-A0BF-7BC3133A10FF}" srcOrd="0" destOrd="0" presId="urn:microsoft.com/office/officeart/2009/3/layout/HorizontalOrganizationChart"/>
    <dgm:cxn modelId="{C0F16E48-D559-4471-8013-4EA5A75DB6D9}" type="presOf" srcId="{CC71A7D2-4761-4425-BCF3-36CCBC99CE0E}" destId="{441A699B-B62C-4CB5-B82E-A3F1DB770660}" srcOrd="1" destOrd="0" presId="urn:microsoft.com/office/officeart/2009/3/layout/HorizontalOrganizationChart"/>
    <dgm:cxn modelId="{C5AB4C4A-06A8-49C5-828E-BEC47A0E5DB5}" type="presOf" srcId="{6E3686BC-3AC2-433A-9F70-24DC422DED57}" destId="{B86FFD90-1A8B-40B8-8727-D7B158AC7187}" srcOrd="0" destOrd="0" presId="urn:microsoft.com/office/officeart/2009/3/layout/HorizontalOrganizationChart"/>
    <dgm:cxn modelId="{9109EE71-DC71-4024-A9A8-48146AC16D90}" type="presOf" srcId="{6B8B1481-A3EC-4CFE-9DA2-AB780BC397C5}" destId="{397CE68C-0483-4997-84AF-E25B10275D1A}" srcOrd="0" destOrd="0" presId="urn:microsoft.com/office/officeart/2009/3/layout/HorizontalOrganizationChart"/>
    <dgm:cxn modelId="{5619C154-90BC-41EE-8DFD-837FBF1E14F1}" type="presOf" srcId="{57FDAE8F-BA20-461F-83AF-D95F247194A3}" destId="{C6D1CC36-ED8E-4F94-B6FD-667EC07EF4C7}" srcOrd="0" destOrd="0" presId="urn:microsoft.com/office/officeart/2009/3/layout/HorizontalOrganizationChart"/>
    <dgm:cxn modelId="{618FF356-DFA5-4C2A-AA27-6DA711B3FCA0}" type="presOf" srcId="{5F81FE85-9B26-497D-BE8B-098881699D8C}" destId="{C0D9BC75-F378-415D-9C8C-A11D684306D4}" srcOrd="0" destOrd="0" presId="urn:microsoft.com/office/officeart/2009/3/layout/HorizontalOrganizationChart"/>
    <dgm:cxn modelId="{EEE16B7C-F7AE-486A-85C7-880E8319B694}" srcId="{0928B956-9749-4CA2-992C-EB9BF07162BF}" destId="{4CE39C7C-10F4-4284-AC11-19F4B5F5035D}" srcOrd="0" destOrd="0" parTransId="{13EB50C5-925C-40FD-A810-8EE3DBCADA8D}" sibTransId="{4517C8BE-807F-4396-85CB-40B36B991A6E}"/>
    <dgm:cxn modelId="{17634F83-621F-4917-A5A3-5DB0358504F4}" srcId="{4CE39C7C-10F4-4284-AC11-19F4B5F5035D}" destId="{7C2CD57D-DFDE-49CF-A55B-84CC955B3060}" srcOrd="2" destOrd="0" parTransId="{6E3686BC-3AC2-433A-9F70-24DC422DED57}" sibTransId="{A51068E1-ADD8-4732-8AB8-BE844D9BC808}"/>
    <dgm:cxn modelId="{64D8AE83-4288-4476-827A-321707B74F7D}" type="presOf" srcId="{557B9BFC-8ECA-4C18-95CC-C1A520AD53C4}" destId="{FA87E589-638F-4436-838E-244A71705A72}" srcOrd="1" destOrd="0" presId="urn:microsoft.com/office/officeart/2009/3/layout/HorizontalOrganizationChart"/>
    <dgm:cxn modelId="{E6154F8C-809B-4F77-9417-426F6A430B9B}" type="presOf" srcId="{785AAA6D-4901-49A4-B65B-8E510A881BCB}" destId="{4FD5C54A-13AA-4BF7-A0C1-86741F37E64C}" srcOrd="0" destOrd="0" presId="urn:microsoft.com/office/officeart/2009/3/layout/HorizontalOrganizationChart"/>
    <dgm:cxn modelId="{DFA99F8C-383E-4AE2-9BD6-4CAD27A6F4AA}" type="presOf" srcId="{57FDAE8F-BA20-461F-83AF-D95F247194A3}" destId="{6237DFF7-5346-4F93-8024-0748B5F13C91}" srcOrd="1" destOrd="0" presId="urn:microsoft.com/office/officeart/2009/3/layout/HorizontalOrganizationChart"/>
    <dgm:cxn modelId="{3AA07D95-4B04-475D-9959-A88AF3A7C3AA}" type="presOf" srcId="{557B9BFC-8ECA-4C18-95CC-C1A520AD53C4}" destId="{2E0622C5-D9FF-432C-A955-7E4AD6363AC9}" srcOrd="0" destOrd="0" presId="urn:microsoft.com/office/officeart/2009/3/layout/HorizontalOrganizationChart"/>
    <dgm:cxn modelId="{FA5DCD95-C906-41A2-93DB-3E15BD5C3516}" type="presOf" srcId="{E21CAB64-9B6B-4498-BE33-012142F48742}" destId="{B32B3649-59B3-4DA5-AD33-5FB6115E6E43}" srcOrd="0" destOrd="0" presId="urn:microsoft.com/office/officeart/2009/3/layout/HorizontalOrganizationChart"/>
    <dgm:cxn modelId="{F0E39796-D3BD-4E07-9196-929856786F46}" type="presOf" srcId="{785AAA6D-4901-49A4-B65B-8E510A881BCB}" destId="{BC30330B-9FDA-4069-A25C-D8CE03824D57}" srcOrd="1" destOrd="0" presId="urn:microsoft.com/office/officeart/2009/3/layout/HorizontalOrganizationChart"/>
    <dgm:cxn modelId="{846B079C-04BD-4163-85A4-84CEE169449D}" type="presOf" srcId="{7EE7F104-FDB7-4C22-B9CD-B97E57C8B8EF}" destId="{0F665A68-4889-49D3-A18F-8119731C70E9}" srcOrd="0" destOrd="0" presId="urn:microsoft.com/office/officeart/2009/3/layout/HorizontalOrganizationChart"/>
    <dgm:cxn modelId="{B750AC9D-3A3E-4679-AD1A-7F0BEDFB14C3}" type="presOf" srcId="{8B7A2E44-0DF0-4926-8D40-753283594D9C}" destId="{79044E97-580A-42CA-B4C2-D2B18C2B54EF}" srcOrd="1" destOrd="0" presId="urn:microsoft.com/office/officeart/2009/3/layout/HorizontalOrganizationChart"/>
    <dgm:cxn modelId="{6953279F-C62A-47E1-89B5-B243CC9A20EF}" type="presOf" srcId="{D0F5A013-11DD-4A2C-B6A0-0A0E22A71C98}" destId="{4AF51266-3DD5-46E2-9658-0DA752C540A8}" srcOrd="0" destOrd="0" presId="urn:microsoft.com/office/officeart/2009/3/layout/HorizontalOrganizationChart"/>
    <dgm:cxn modelId="{3B942FA5-A887-4D93-A1C0-24E4EBBBA4F3}" type="presOf" srcId="{7C2CD57D-DFDE-49CF-A55B-84CC955B3060}" destId="{58B38B21-6DB7-4EA6-94F9-61039F9CC489}" srcOrd="1" destOrd="0" presId="urn:microsoft.com/office/officeart/2009/3/layout/HorizontalOrganizationChart"/>
    <dgm:cxn modelId="{ABA426AF-5C18-4045-AAC3-461F051315B0}" type="presOf" srcId="{0826F9FB-5A9D-4796-9289-86D76B0D2F43}" destId="{1B78DFC2-6439-468C-9996-60D88AC72604}" srcOrd="0" destOrd="0" presId="urn:microsoft.com/office/officeart/2009/3/layout/HorizontalOrganizationChart"/>
    <dgm:cxn modelId="{9C862BB0-BA6B-40B1-A916-C6148CDECAFD}" type="presOf" srcId="{10553211-FA3F-4C0D-87D3-95023ED3603E}" destId="{87DCC711-4F0E-41A8-984E-67ACFCA8EC8A}" srcOrd="0" destOrd="0" presId="urn:microsoft.com/office/officeart/2009/3/layout/HorizontalOrganizationChart"/>
    <dgm:cxn modelId="{7CA1EBB2-BAA1-46E4-9206-D01AEEA19698}" srcId="{4CE39C7C-10F4-4284-AC11-19F4B5F5035D}" destId="{8B7A2E44-0DF0-4926-8D40-753283594D9C}" srcOrd="8" destOrd="0" parTransId="{7038217A-1B18-4063-B8A1-37D9EB8D040D}" sibTransId="{166DED2D-8AA4-49A2-8967-54F2E3A4E190}"/>
    <dgm:cxn modelId="{D5EDAAC6-7640-429E-A24D-94300FF77845}" type="presOf" srcId="{1D3B68B8-E9EB-4590-9FAD-F1730E6B5F21}" destId="{9E458783-CED7-40D5-B7A9-800DFE733BF5}" srcOrd="0" destOrd="0" presId="urn:microsoft.com/office/officeart/2009/3/layout/HorizontalOrganizationChart"/>
    <dgm:cxn modelId="{276F91C7-C82E-4D66-8420-B74C01669155}" srcId="{4CE39C7C-10F4-4284-AC11-19F4B5F5035D}" destId="{5F81FE85-9B26-497D-BE8B-098881699D8C}" srcOrd="0" destOrd="0" parTransId="{445CCFB7-4B6D-4FA3-82C6-9450F07789A6}" sibTransId="{590F9547-7CBD-412F-BFCF-3FDCEC91A6D8}"/>
    <dgm:cxn modelId="{0E2B0AD0-DD12-466E-966F-32D63E34D924}" type="presOf" srcId="{CC71A7D2-4761-4425-BCF3-36CCBC99CE0E}" destId="{A0E05D32-1E7E-4AA6-962B-18BBC7E511C8}" srcOrd="0" destOrd="0" presId="urn:microsoft.com/office/officeart/2009/3/layout/HorizontalOrganizationChart"/>
    <dgm:cxn modelId="{866912D5-EABB-42BF-9822-A8699A8BDF2C}" srcId="{4CE39C7C-10F4-4284-AC11-19F4B5F5035D}" destId="{7EE7F104-FDB7-4C22-B9CD-B97E57C8B8EF}" srcOrd="6" destOrd="0" parTransId="{D0F5A013-11DD-4A2C-B6A0-0A0E22A71C98}" sibTransId="{77CAEE67-DA26-4A1A-9DB3-CDBABBA9052F}"/>
    <dgm:cxn modelId="{522A62D5-BCE4-4347-9182-978EB52FBA2F}" type="presOf" srcId="{7038217A-1B18-4063-B8A1-37D9EB8D040D}" destId="{7CD7F010-F934-4B7B-9CDB-DBB8B76698A4}" srcOrd="0" destOrd="0" presId="urn:microsoft.com/office/officeart/2009/3/layout/HorizontalOrganizationChart"/>
    <dgm:cxn modelId="{026664E2-F307-42A4-8D00-0D748861A8BD}" type="presOf" srcId="{445CCFB7-4B6D-4FA3-82C6-9450F07789A6}" destId="{E929B179-E222-4032-8306-2837770210AD}" srcOrd="0" destOrd="0" presId="urn:microsoft.com/office/officeart/2009/3/layout/HorizontalOrganizationChart"/>
    <dgm:cxn modelId="{B86A4AE4-4720-440A-A3D8-9AD89DFAB57B}" srcId="{4CE39C7C-10F4-4284-AC11-19F4B5F5035D}" destId="{CC71A7D2-4761-4425-BCF3-36CCBC99CE0E}" srcOrd="5" destOrd="0" parTransId="{1D3B68B8-E9EB-4590-9FAD-F1730E6B5F21}" sibTransId="{E39805D9-1F12-4307-B119-93495044A75D}"/>
    <dgm:cxn modelId="{2F09EBE8-8467-4036-9E11-C55ADEF018B8}" type="presOf" srcId="{5F81FE85-9B26-497D-BE8B-098881699D8C}" destId="{4B53C95A-6867-4ABA-B7AA-41802F6B49E6}" srcOrd="1" destOrd="0" presId="urn:microsoft.com/office/officeart/2009/3/layout/HorizontalOrganizationChart"/>
    <dgm:cxn modelId="{9178D9EA-E3E2-4E08-AEC7-A3A2CBC197A5}" srcId="{4CE39C7C-10F4-4284-AC11-19F4B5F5035D}" destId="{557B9BFC-8ECA-4C18-95CC-C1A520AD53C4}" srcOrd="4" destOrd="0" parTransId="{6B8B1481-A3EC-4CFE-9DA2-AB780BC397C5}" sibTransId="{5BB27BB5-49A0-4138-9F8C-50794C880D98}"/>
    <dgm:cxn modelId="{7BD891F2-4294-487E-A1B0-0D91F1F10D84}" srcId="{4CE39C7C-10F4-4284-AC11-19F4B5F5035D}" destId="{F9961E00-384A-41EB-AF96-8A703990D8F0}" srcOrd="1" destOrd="0" parTransId="{0826F9FB-5A9D-4796-9289-86D76B0D2F43}" sibTransId="{74404040-CAF1-4D22-B019-400491641AAB}"/>
    <dgm:cxn modelId="{C5EAA5F3-A9BC-419B-8DFE-15D227787761}" type="presOf" srcId="{7C2CD57D-DFDE-49CF-A55B-84CC955B3060}" destId="{81A76D61-8C74-4C55-BDD9-358DEF621729}" srcOrd="0" destOrd="0" presId="urn:microsoft.com/office/officeart/2009/3/layout/HorizontalOrganizationChart"/>
    <dgm:cxn modelId="{161678FA-B1B7-4807-A1BB-9DA481C1E34D}" type="presOf" srcId="{7EE7F104-FDB7-4C22-B9CD-B97E57C8B8EF}" destId="{5AD1E70C-2984-4F47-8991-B09AEF2541EA}" srcOrd="1" destOrd="0" presId="urn:microsoft.com/office/officeart/2009/3/layout/HorizontalOrganizationChart"/>
    <dgm:cxn modelId="{0F272BFB-FA9E-4256-AAA0-8594CEB45551}" type="presOf" srcId="{84081744-C5A4-4975-B45C-43006DA91095}" destId="{9B638F0E-F014-4B12-9230-7F1C8D8C0AA4}" srcOrd="0" destOrd="0" presId="urn:microsoft.com/office/officeart/2009/3/layout/HorizontalOrganizationChart"/>
    <dgm:cxn modelId="{9EBAAFFF-D393-4DDB-A155-B66F47CA757B}" type="presOf" srcId="{0928B956-9749-4CA2-992C-EB9BF07162BF}" destId="{F5FAC6F7-8E17-40D2-97FD-0C40DB1AAAF8}" srcOrd="0" destOrd="0" presId="urn:microsoft.com/office/officeart/2009/3/layout/HorizontalOrganizationChart"/>
    <dgm:cxn modelId="{2A005FC9-DCF4-4484-B317-51CFC4383E9A}" type="presParOf" srcId="{F5FAC6F7-8E17-40D2-97FD-0C40DB1AAAF8}" destId="{867D6822-234A-45DC-978C-C2024D38ED19}" srcOrd="0" destOrd="0" presId="urn:microsoft.com/office/officeart/2009/3/layout/HorizontalOrganizationChart"/>
    <dgm:cxn modelId="{BCA11D4C-2C1F-4951-B49E-BFE4008B78F9}" type="presParOf" srcId="{867D6822-234A-45DC-978C-C2024D38ED19}" destId="{56D9BEA2-0285-47C0-A27F-7FCC24F09C76}" srcOrd="0" destOrd="0" presId="urn:microsoft.com/office/officeart/2009/3/layout/HorizontalOrganizationChart"/>
    <dgm:cxn modelId="{B9E78BE9-4BCC-4FB0-A7A8-690A760F616C}" type="presParOf" srcId="{56D9BEA2-0285-47C0-A27F-7FCC24F09C76}" destId="{B469AB37-F781-41C0-9A72-CEA98692C101}" srcOrd="0" destOrd="0" presId="urn:microsoft.com/office/officeart/2009/3/layout/HorizontalOrganizationChart"/>
    <dgm:cxn modelId="{78020866-D1AD-4098-A20A-CA29E884D7C6}" type="presParOf" srcId="{56D9BEA2-0285-47C0-A27F-7FCC24F09C76}" destId="{89902534-361C-40C6-AB8B-629905E5A9D3}" srcOrd="1" destOrd="0" presId="urn:microsoft.com/office/officeart/2009/3/layout/HorizontalOrganizationChart"/>
    <dgm:cxn modelId="{DB47CA42-537A-4495-A473-7363C9202656}" type="presParOf" srcId="{867D6822-234A-45DC-978C-C2024D38ED19}" destId="{20EE7FA7-0605-46FD-B981-BC93303E0437}" srcOrd="1" destOrd="0" presId="urn:microsoft.com/office/officeart/2009/3/layout/HorizontalOrganizationChart"/>
    <dgm:cxn modelId="{B2081957-0188-472D-B6FB-B1EA87824468}" type="presParOf" srcId="{20EE7FA7-0605-46FD-B981-BC93303E0437}" destId="{E929B179-E222-4032-8306-2837770210AD}" srcOrd="0" destOrd="0" presId="urn:microsoft.com/office/officeart/2009/3/layout/HorizontalOrganizationChart"/>
    <dgm:cxn modelId="{89242D75-CEEF-4FA8-9B64-9A37BC1281D6}" type="presParOf" srcId="{20EE7FA7-0605-46FD-B981-BC93303E0437}" destId="{1C35259E-D652-4BCF-B7D1-318D97E09872}" srcOrd="1" destOrd="0" presId="urn:microsoft.com/office/officeart/2009/3/layout/HorizontalOrganizationChart"/>
    <dgm:cxn modelId="{DA6DD01E-8FFE-4617-BE0E-5C485933CFA2}" type="presParOf" srcId="{1C35259E-D652-4BCF-B7D1-318D97E09872}" destId="{27627261-8905-43B8-A96F-A132336DCE5F}" srcOrd="0" destOrd="0" presId="urn:microsoft.com/office/officeart/2009/3/layout/HorizontalOrganizationChart"/>
    <dgm:cxn modelId="{9E78D26B-8AFD-4ED6-BCE5-89206D6ED8C6}" type="presParOf" srcId="{27627261-8905-43B8-A96F-A132336DCE5F}" destId="{C0D9BC75-F378-415D-9C8C-A11D684306D4}" srcOrd="0" destOrd="0" presId="urn:microsoft.com/office/officeart/2009/3/layout/HorizontalOrganizationChart"/>
    <dgm:cxn modelId="{465ECF6C-9A96-4DB5-AD22-EF9636B7BBAC}" type="presParOf" srcId="{27627261-8905-43B8-A96F-A132336DCE5F}" destId="{4B53C95A-6867-4ABA-B7AA-41802F6B49E6}" srcOrd="1" destOrd="0" presId="urn:microsoft.com/office/officeart/2009/3/layout/HorizontalOrganizationChart"/>
    <dgm:cxn modelId="{73084F70-573D-44EC-A872-70121B5CA33C}" type="presParOf" srcId="{1C35259E-D652-4BCF-B7D1-318D97E09872}" destId="{31F9F535-AD1A-4F7D-8101-95FAE457DF8B}" srcOrd="1" destOrd="0" presId="urn:microsoft.com/office/officeart/2009/3/layout/HorizontalOrganizationChart"/>
    <dgm:cxn modelId="{FC4B8287-986B-4538-9649-68D53C8459BC}" type="presParOf" srcId="{1C35259E-D652-4BCF-B7D1-318D97E09872}" destId="{F178047B-FC97-49B8-A30F-EB6AA19D3EF1}" srcOrd="2" destOrd="0" presId="urn:microsoft.com/office/officeart/2009/3/layout/HorizontalOrganizationChart"/>
    <dgm:cxn modelId="{9BE51E69-247A-4AAC-B569-82980EAC8233}" type="presParOf" srcId="{20EE7FA7-0605-46FD-B981-BC93303E0437}" destId="{1B78DFC2-6439-468C-9996-60D88AC72604}" srcOrd="2" destOrd="0" presId="urn:microsoft.com/office/officeart/2009/3/layout/HorizontalOrganizationChart"/>
    <dgm:cxn modelId="{DF0A3046-4B01-4C7C-B045-C9EB55AC499F}" type="presParOf" srcId="{20EE7FA7-0605-46FD-B981-BC93303E0437}" destId="{D37247D0-E85B-4DC3-B6D7-4A57CB8C0F3A}" srcOrd="3" destOrd="0" presId="urn:microsoft.com/office/officeart/2009/3/layout/HorizontalOrganizationChart"/>
    <dgm:cxn modelId="{C67BEA94-4660-4EC4-BD42-0938BFCB3147}" type="presParOf" srcId="{D37247D0-E85B-4DC3-B6D7-4A57CB8C0F3A}" destId="{C22DC7C6-4D97-43DC-8DF8-A1430BEAF5FC}" srcOrd="0" destOrd="0" presId="urn:microsoft.com/office/officeart/2009/3/layout/HorizontalOrganizationChart"/>
    <dgm:cxn modelId="{0D23A5AA-B9C4-450F-86A5-521A6FF98985}" type="presParOf" srcId="{C22DC7C6-4D97-43DC-8DF8-A1430BEAF5FC}" destId="{C5ABB5C9-8373-430B-93D0-1C3D3F27D5C2}" srcOrd="0" destOrd="0" presId="urn:microsoft.com/office/officeart/2009/3/layout/HorizontalOrganizationChart"/>
    <dgm:cxn modelId="{32C5252A-1F26-4B55-8599-3E73561F85D9}" type="presParOf" srcId="{C22DC7C6-4D97-43DC-8DF8-A1430BEAF5FC}" destId="{48D1BC49-D308-4A5A-BD30-955EBAE6202A}" srcOrd="1" destOrd="0" presId="urn:microsoft.com/office/officeart/2009/3/layout/HorizontalOrganizationChart"/>
    <dgm:cxn modelId="{E0581CC6-1C78-4374-83FD-CD07F691978F}" type="presParOf" srcId="{D37247D0-E85B-4DC3-B6D7-4A57CB8C0F3A}" destId="{D7C11D4D-C75F-46F7-8DA2-5B1750C743D1}" srcOrd="1" destOrd="0" presId="urn:microsoft.com/office/officeart/2009/3/layout/HorizontalOrganizationChart"/>
    <dgm:cxn modelId="{3CA8AFBF-E5A8-45AE-821C-606B1A6B745C}" type="presParOf" srcId="{D37247D0-E85B-4DC3-B6D7-4A57CB8C0F3A}" destId="{908E3315-070A-4E61-AB2D-884E551B5AC3}" srcOrd="2" destOrd="0" presId="urn:microsoft.com/office/officeart/2009/3/layout/HorizontalOrganizationChart"/>
    <dgm:cxn modelId="{8758CF64-C6AE-4EA8-8D7C-6D9A615388E1}" type="presParOf" srcId="{20EE7FA7-0605-46FD-B981-BC93303E0437}" destId="{B86FFD90-1A8B-40B8-8727-D7B158AC7187}" srcOrd="4" destOrd="0" presId="urn:microsoft.com/office/officeart/2009/3/layout/HorizontalOrganizationChart"/>
    <dgm:cxn modelId="{EEB819C8-FFD4-41F9-979A-D45DBC9CBC69}" type="presParOf" srcId="{20EE7FA7-0605-46FD-B981-BC93303E0437}" destId="{DDAC5E72-44A4-42DB-A27B-43801CB18BB6}" srcOrd="5" destOrd="0" presId="urn:microsoft.com/office/officeart/2009/3/layout/HorizontalOrganizationChart"/>
    <dgm:cxn modelId="{8F8DC4C8-9C64-4A4D-8F26-0D7D57CCC3A1}" type="presParOf" srcId="{DDAC5E72-44A4-42DB-A27B-43801CB18BB6}" destId="{6BB230A5-15E7-4BF8-8D6B-C6330DFFBCD3}" srcOrd="0" destOrd="0" presId="urn:microsoft.com/office/officeart/2009/3/layout/HorizontalOrganizationChart"/>
    <dgm:cxn modelId="{ED173D12-45D6-4826-B499-92D10852EC7E}" type="presParOf" srcId="{6BB230A5-15E7-4BF8-8D6B-C6330DFFBCD3}" destId="{81A76D61-8C74-4C55-BDD9-358DEF621729}" srcOrd="0" destOrd="0" presId="urn:microsoft.com/office/officeart/2009/3/layout/HorizontalOrganizationChart"/>
    <dgm:cxn modelId="{65EDE6E2-8D68-450C-9A0A-142F91F0D228}" type="presParOf" srcId="{6BB230A5-15E7-4BF8-8D6B-C6330DFFBCD3}" destId="{58B38B21-6DB7-4EA6-94F9-61039F9CC489}" srcOrd="1" destOrd="0" presId="urn:microsoft.com/office/officeart/2009/3/layout/HorizontalOrganizationChart"/>
    <dgm:cxn modelId="{6E8022A6-13A2-4F54-9AC7-A389413A7A87}" type="presParOf" srcId="{DDAC5E72-44A4-42DB-A27B-43801CB18BB6}" destId="{925D6F0B-9591-4663-9960-18564E24477F}" srcOrd="1" destOrd="0" presId="urn:microsoft.com/office/officeart/2009/3/layout/HorizontalOrganizationChart"/>
    <dgm:cxn modelId="{09717D63-DC3A-44BE-A1BA-F3E447257FCE}" type="presParOf" srcId="{DDAC5E72-44A4-42DB-A27B-43801CB18BB6}" destId="{5D30B245-FF22-4109-9A4D-23A0C3051EAE}" srcOrd="2" destOrd="0" presId="urn:microsoft.com/office/officeart/2009/3/layout/HorizontalOrganizationChart"/>
    <dgm:cxn modelId="{679C0DE8-8824-4EA9-8B6F-D3FE8997CC7A}" type="presParOf" srcId="{20EE7FA7-0605-46FD-B981-BC93303E0437}" destId="{87DCC711-4F0E-41A8-984E-67ACFCA8EC8A}" srcOrd="6" destOrd="0" presId="urn:microsoft.com/office/officeart/2009/3/layout/HorizontalOrganizationChart"/>
    <dgm:cxn modelId="{204FDBAB-D37F-4510-9F6D-29C24818B6FD}" type="presParOf" srcId="{20EE7FA7-0605-46FD-B981-BC93303E0437}" destId="{CFFDB56A-BF4F-4969-B5F7-76EC9E9440D6}" srcOrd="7" destOrd="0" presId="urn:microsoft.com/office/officeart/2009/3/layout/HorizontalOrganizationChart"/>
    <dgm:cxn modelId="{A5C2B2AD-468C-40FE-AD7B-B2D755483DBB}" type="presParOf" srcId="{CFFDB56A-BF4F-4969-B5F7-76EC9E9440D6}" destId="{99FC5F8E-D1A9-43A6-8A12-94306EBCD407}" srcOrd="0" destOrd="0" presId="urn:microsoft.com/office/officeart/2009/3/layout/HorizontalOrganizationChart"/>
    <dgm:cxn modelId="{92E0F854-48F0-489F-9EB1-090E13BF53BE}" type="presParOf" srcId="{99FC5F8E-D1A9-43A6-8A12-94306EBCD407}" destId="{16353098-7DE2-418E-A0BF-7BC3133A10FF}" srcOrd="0" destOrd="0" presId="urn:microsoft.com/office/officeart/2009/3/layout/HorizontalOrganizationChart"/>
    <dgm:cxn modelId="{F0B64497-9B4E-41B6-B67A-DA406018911D}" type="presParOf" srcId="{99FC5F8E-D1A9-43A6-8A12-94306EBCD407}" destId="{F2D47735-BE39-4595-999C-B2B8F6D9A3E1}" srcOrd="1" destOrd="0" presId="urn:microsoft.com/office/officeart/2009/3/layout/HorizontalOrganizationChart"/>
    <dgm:cxn modelId="{0FCA4C04-0623-4973-90E7-8560D679392E}" type="presParOf" srcId="{CFFDB56A-BF4F-4969-B5F7-76EC9E9440D6}" destId="{939FE9AD-A000-4CC6-BE69-9D977B2569A3}" srcOrd="1" destOrd="0" presId="urn:microsoft.com/office/officeart/2009/3/layout/HorizontalOrganizationChart"/>
    <dgm:cxn modelId="{8BD4C526-226E-442B-AD64-D8BACE1B1E26}" type="presParOf" srcId="{CFFDB56A-BF4F-4969-B5F7-76EC9E9440D6}" destId="{47C41884-0EB5-43D9-919C-AB4E7C96226F}" srcOrd="2" destOrd="0" presId="urn:microsoft.com/office/officeart/2009/3/layout/HorizontalOrganizationChart"/>
    <dgm:cxn modelId="{8A6ED5F7-8CD9-43DF-99AF-EECD75EB81F5}" type="presParOf" srcId="{20EE7FA7-0605-46FD-B981-BC93303E0437}" destId="{397CE68C-0483-4997-84AF-E25B10275D1A}" srcOrd="8" destOrd="0" presId="urn:microsoft.com/office/officeart/2009/3/layout/HorizontalOrganizationChart"/>
    <dgm:cxn modelId="{05A07888-A9BA-42CC-BD6D-42839C8E2F49}" type="presParOf" srcId="{20EE7FA7-0605-46FD-B981-BC93303E0437}" destId="{DBAFB2DB-63DA-4A15-A2B8-0AE3A6313D4A}" srcOrd="9" destOrd="0" presId="urn:microsoft.com/office/officeart/2009/3/layout/HorizontalOrganizationChart"/>
    <dgm:cxn modelId="{FC65C844-8D23-4D9B-A2C4-45B5F00881AE}" type="presParOf" srcId="{DBAFB2DB-63DA-4A15-A2B8-0AE3A6313D4A}" destId="{BEA1E431-6B70-4E8C-9FA6-F0676EAD4C83}" srcOrd="0" destOrd="0" presId="urn:microsoft.com/office/officeart/2009/3/layout/HorizontalOrganizationChart"/>
    <dgm:cxn modelId="{3BFA5604-C26B-449C-8AA2-712ED5B9555B}" type="presParOf" srcId="{BEA1E431-6B70-4E8C-9FA6-F0676EAD4C83}" destId="{2E0622C5-D9FF-432C-A955-7E4AD6363AC9}" srcOrd="0" destOrd="0" presId="urn:microsoft.com/office/officeart/2009/3/layout/HorizontalOrganizationChart"/>
    <dgm:cxn modelId="{B6E0EA17-EAC4-4719-AF33-DC89D61C4592}" type="presParOf" srcId="{BEA1E431-6B70-4E8C-9FA6-F0676EAD4C83}" destId="{FA87E589-638F-4436-838E-244A71705A72}" srcOrd="1" destOrd="0" presId="urn:microsoft.com/office/officeart/2009/3/layout/HorizontalOrganizationChart"/>
    <dgm:cxn modelId="{64F78815-F909-42A3-98EC-8ED305183F2F}" type="presParOf" srcId="{DBAFB2DB-63DA-4A15-A2B8-0AE3A6313D4A}" destId="{AC9AAAF2-ADC9-49DB-9F72-A6DE626C6FB6}" srcOrd="1" destOrd="0" presId="urn:microsoft.com/office/officeart/2009/3/layout/HorizontalOrganizationChart"/>
    <dgm:cxn modelId="{DC3543A0-B8D5-474D-B0DF-DC74BC79F25E}" type="presParOf" srcId="{DBAFB2DB-63DA-4A15-A2B8-0AE3A6313D4A}" destId="{D64C3904-9C2F-4BCC-A183-7D4B63059C86}" srcOrd="2" destOrd="0" presId="urn:microsoft.com/office/officeart/2009/3/layout/HorizontalOrganizationChart"/>
    <dgm:cxn modelId="{2A2D635D-B114-494B-A9BD-F361E8E957C9}" type="presParOf" srcId="{20EE7FA7-0605-46FD-B981-BC93303E0437}" destId="{9E458783-CED7-40D5-B7A9-800DFE733BF5}" srcOrd="10" destOrd="0" presId="urn:microsoft.com/office/officeart/2009/3/layout/HorizontalOrganizationChart"/>
    <dgm:cxn modelId="{A5321835-5B70-452A-BB1D-5E1F0954B366}" type="presParOf" srcId="{20EE7FA7-0605-46FD-B981-BC93303E0437}" destId="{23F7E5A6-2DE3-4566-A1CA-A48D6F7FBCF0}" srcOrd="11" destOrd="0" presId="urn:microsoft.com/office/officeart/2009/3/layout/HorizontalOrganizationChart"/>
    <dgm:cxn modelId="{A8C07737-D79E-4A1E-B03E-962C2E3E3C71}" type="presParOf" srcId="{23F7E5A6-2DE3-4566-A1CA-A48D6F7FBCF0}" destId="{8A7A1D9B-F6CC-4418-9042-FB85DDF9EB64}" srcOrd="0" destOrd="0" presId="urn:microsoft.com/office/officeart/2009/3/layout/HorizontalOrganizationChart"/>
    <dgm:cxn modelId="{7D853BB5-7783-4555-A299-FEAD476F2090}" type="presParOf" srcId="{8A7A1D9B-F6CC-4418-9042-FB85DDF9EB64}" destId="{A0E05D32-1E7E-4AA6-962B-18BBC7E511C8}" srcOrd="0" destOrd="0" presId="urn:microsoft.com/office/officeart/2009/3/layout/HorizontalOrganizationChart"/>
    <dgm:cxn modelId="{8B328F47-1C08-4374-8FAC-3F3490B83C2D}" type="presParOf" srcId="{8A7A1D9B-F6CC-4418-9042-FB85DDF9EB64}" destId="{441A699B-B62C-4CB5-B82E-A3F1DB770660}" srcOrd="1" destOrd="0" presId="urn:microsoft.com/office/officeart/2009/3/layout/HorizontalOrganizationChart"/>
    <dgm:cxn modelId="{E030E0F0-EB77-40F9-B086-628D8A215937}" type="presParOf" srcId="{23F7E5A6-2DE3-4566-A1CA-A48D6F7FBCF0}" destId="{011440D0-B7CB-4A0C-B050-97F6040B6757}" srcOrd="1" destOrd="0" presId="urn:microsoft.com/office/officeart/2009/3/layout/HorizontalOrganizationChart"/>
    <dgm:cxn modelId="{C33AA42C-D7EF-4AF1-8155-08CD07CDDFC2}" type="presParOf" srcId="{23F7E5A6-2DE3-4566-A1CA-A48D6F7FBCF0}" destId="{DBE67931-39E7-40CD-AA38-96CC8274EB35}" srcOrd="2" destOrd="0" presId="urn:microsoft.com/office/officeart/2009/3/layout/HorizontalOrganizationChart"/>
    <dgm:cxn modelId="{595BAC4D-29EC-4831-A497-E5CF7E913C89}" type="presParOf" srcId="{20EE7FA7-0605-46FD-B981-BC93303E0437}" destId="{4AF51266-3DD5-46E2-9658-0DA752C540A8}" srcOrd="12" destOrd="0" presId="urn:microsoft.com/office/officeart/2009/3/layout/HorizontalOrganizationChart"/>
    <dgm:cxn modelId="{CAEB7D4D-B53B-437E-8E1C-C42FA9A70622}" type="presParOf" srcId="{20EE7FA7-0605-46FD-B981-BC93303E0437}" destId="{F01CBE99-64AF-4422-A225-17F9A9615E02}" srcOrd="13" destOrd="0" presId="urn:microsoft.com/office/officeart/2009/3/layout/HorizontalOrganizationChart"/>
    <dgm:cxn modelId="{4B4C0704-B511-467E-9928-E3B910B0E536}" type="presParOf" srcId="{F01CBE99-64AF-4422-A225-17F9A9615E02}" destId="{E10B6E87-8613-4E97-84C7-49066817E365}" srcOrd="0" destOrd="0" presId="urn:microsoft.com/office/officeart/2009/3/layout/HorizontalOrganizationChart"/>
    <dgm:cxn modelId="{7A17F098-932D-4F7F-BCF4-0B4605E1D861}" type="presParOf" srcId="{E10B6E87-8613-4E97-84C7-49066817E365}" destId="{0F665A68-4889-49D3-A18F-8119731C70E9}" srcOrd="0" destOrd="0" presId="urn:microsoft.com/office/officeart/2009/3/layout/HorizontalOrganizationChart"/>
    <dgm:cxn modelId="{2E28C80D-2D3F-455D-B7E7-D761C87A722B}" type="presParOf" srcId="{E10B6E87-8613-4E97-84C7-49066817E365}" destId="{5AD1E70C-2984-4F47-8991-B09AEF2541EA}" srcOrd="1" destOrd="0" presId="urn:microsoft.com/office/officeart/2009/3/layout/HorizontalOrganizationChart"/>
    <dgm:cxn modelId="{873242DE-09AB-4144-8360-693D162E8D33}" type="presParOf" srcId="{F01CBE99-64AF-4422-A225-17F9A9615E02}" destId="{DC254E3F-E8D7-4806-B90D-FB2E1D27CA82}" srcOrd="1" destOrd="0" presId="urn:microsoft.com/office/officeart/2009/3/layout/HorizontalOrganizationChart"/>
    <dgm:cxn modelId="{72246C7D-0D37-4FE8-872E-D3E2CD28CC13}" type="presParOf" srcId="{F01CBE99-64AF-4422-A225-17F9A9615E02}" destId="{AC7C6C5E-1329-4C5F-9737-23FEC0AAD5D3}" srcOrd="2" destOrd="0" presId="urn:microsoft.com/office/officeart/2009/3/layout/HorizontalOrganizationChart"/>
    <dgm:cxn modelId="{42F5A6AB-401D-4059-B012-8893F856CB6B}" type="presParOf" srcId="{20EE7FA7-0605-46FD-B981-BC93303E0437}" destId="{9B638F0E-F014-4B12-9230-7F1C8D8C0AA4}" srcOrd="14" destOrd="0" presId="urn:microsoft.com/office/officeart/2009/3/layout/HorizontalOrganizationChart"/>
    <dgm:cxn modelId="{22FE363E-3304-4F77-8A8A-5DFA6D585737}" type="presParOf" srcId="{20EE7FA7-0605-46FD-B981-BC93303E0437}" destId="{CC480D44-BD00-4F0D-8A9E-15AB35A7766C}" srcOrd="15" destOrd="0" presId="urn:microsoft.com/office/officeart/2009/3/layout/HorizontalOrganizationChart"/>
    <dgm:cxn modelId="{195A9A5D-2630-48B1-89A6-539AACF0FEBE}" type="presParOf" srcId="{CC480D44-BD00-4F0D-8A9E-15AB35A7766C}" destId="{AF3C0A2D-8408-466A-ACA0-636D39660A8B}" srcOrd="0" destOrd="0" presId="urn:microsoft.com/office/officeart/2009/3/layout/HorizontalOrganizationChart"/>
    <dgm:cxn modelId="{6997F47D-EDF1-4296-9616-42D7A5877B2C}" type="presParOf" srcId="{AF3C0A2D-8408-466A-ACA0-636D39660A8B}" destId="{C6D1CC36-ED8E-4F94-B6FD-667EC07EF4C7}" srcOrd="0" destOrd="0" presId="urn:microsoft.com/office/officeart/2009/3/layout/HorizontalOrganizationChart"/>
    <dgm:cxn modelId="{D0C32497-0B30-43DE-B316-D155D69F291B}" type="presParOf" srcId="{AF3C0A2D-8408-466A-ACA0-636D39660A8B}" destId="{6237DFF7-5346-4F93-8024-0748B5F13C91}" srcOrd="1" destOrd="0" presId="urn:microsoft.com/office/officeart/2009/3/layout/HorizontalOrganizationChart"/>
    <dgm:cxn modelId="{9C959F0D-79DE-4D18-AA3A-3D22952CFF98}" type="presParOf" srcId="{CC480D44-BD00-4F0D-8A9E-15AB35A7766C}" destId="{EA6D6F46-40BB-4C1C-AAA0-4A76F5F947F9}" srcOrd="1" destOrd="0" presId="urn:microsoft.com/office/officeart/2009/3/layout/HorizontalOrganizationChart"/>
    <dgm:cxn modelId="{27366ACC-4A34-4A10-BDF3-4D95E59F4D2A}" type="presParOf" srcId="{CC480D44-BD00-4F0D-8A9E-15AB35A7766C}" destId="{21D25010-EFC1-4EE2-BEAF-35052A323EC1}" srcOrd="2" destOrd="0" presId="urn:microsoft.com/office/officeart/2009/3/layout/HorizontalOrganizationChart"/>
    <dgm:cxn modelId="{E5CE2367-96B3-4666-868A-429102673A68}" type="presParOf" srcId="{20EE7FA7-0605-46FD-B981-BC93303E0437}" destId="{7CD7F010-F934-4B7B-9CDB-DBB8B76698A4}" srcOrd="16" destOrd="0" presId="urn:microsoft.com/office/officeart/2009/3/layout/HorizontalOrganizationChart"/>
    <dgm:cxn modelId="{89D98FFA-32C7-4B0E-8657-2E050D28F1DC}" type="presParOf" srcId="{20EE7FA7-0605-46FD-B981-BC93303E0437}" destId="{BDAAD21E-E0BE-4119-BD0E-65FFD356A23F}" srcOrd="17" destOrd="0" presId="urn:microsoft.com/office/officeart/2009/3/layout/HorizontalOrganizationChart"/>
    <dgm:cxn modelId="{C72258B1-B79E-4FDC-ACAF-7AF72808CEBD}" type="presParOf" srcId="{BDAAD21E-E0BE-4119-BD0E-65FFD356A23F}" destId="{CB90C0C6-F0F5-4B14-B010-9367D0DD9C1F}" srcOrd="0" destOrd="0" presId="urn:microsoft.com/office/officeart/2009/3/layout/HorizontalOrganizationChart"/>
    <dgm:cxn modelId="{C41AD663-0C69-4C8D-950E-68795C5D2A6A}" type="presParOf" srcId="{CB90C0C6-F0F5-4B14-B010-9367D0DD9C1F}" destId="{5F0E6E15-7FD3-4A31-9DD0-55367C9BDC22}" srcOrd="0" destOrd="0" presId="urn:microsoft.com/office/officeart/2009/3/layout/HorizontalOrganizationChart"/>
    <dgm:cxn modelId="{6FCD722C-51F1-4671-BCF6-0418C82E6BE9}" type="presParOf" srcId="{CB90C0C6-F0F5-4B14-B010-9367D0DD9C1F}" destId="{79044E97-580A-42CA-B4C2-D2B18C2B54EF}" srcOrd="1" destOrd="0" presId="urn:microsoft.com/office/officeart/2009/3/layout/HorizontalOrganizationChart"/>
    <dgm:cxn modelId="{1ACA81CB-2697-4D48-B94C-114975075739}" type="presParOf" srcId="{BDAAD21E-E0BE-4119-BD0E-65FFD356A23F}" destId="{7AB503B2-F06C-4840-B2B4-B6F9595F074C}" srcOrd="1" destOrd="0" presId="urn:microsoft.com/office/officeart/2009/3/layout/HorizontalOrganizationChart"/>
    <dgm:cxn modelId="{E03C115E-DDE5-4079-962F-E9AFB8F84327}" type="presParOf" srcId="{BDAAD21E-E0BE-4119-BD0E-65FFD356A23F}" destId="{4DA7E724-66DB-43CF-A242-339CCBBDFB8F}" srcOrd="2" destOrd="0" presId="urn:microsoft.com/office/officeart/2009/3/layout/HorizontalOrganizationChart"/>
    <dgm:cxn modelId="{229D57FF-2A73-4B9A-9584-65E8F11F3F72}" type="presParOf" srcId="{20EE7FA7-0605-46FD-B981-BC93303E0437}" destId="{B32B3649-59B3-4DA5-AD33-5FB6115E6E43}" srcOrd="18" destOrd="0" presId="urn:microsoft.com/office/officeart/2009/3/layout/HorizontalOrganizationChart"/>
    <dgm:cxn modelId="{8AB80A07-FD1D-4141-BB9E-42BAA63E6AFF}" type="presParOf" srcId="{20EE7FA7-0605-46FD-B981-BC93303E0437}" destId="{C79C1D44-0DF8-43F9-85AC-9BFB2AE08ADC}" srcOrd="19" destOrd="0" presId="urn:microsoft.com/office/officeart/2009/3/layout/HorizontalOrganizationChart"/>
    <dgm:cxn modelId="{CEFED0AC-1E39-45A4-AD60-BE4E941D2212}" type="presParOf" srcId="{C79C1D44-0DF8-43F9-85AC-9BFB2AE08ADC}" destId="{B4972A84-9824-4584-B60A-40F0F36D3E88}" srcOrd="0" destOrd="0" presId="urn:microsoft.com/office/officeart/2009/3/layout/HorizontalOrganizationChart"/>
    <dgm:cxn modelId="{B4C827F3-B04B-499D-9CBC-D9C2B0A8267F}" type="presParOf" srcId="{B4972A84-9824-4584-B60A-40F0F36D3E88}" destId="{4FD5C54A-13AA-4BF7-A0C1-86741F37E64C}" srcOrd="0" destOrd="0" presId="urn:microsoft.com/office/officeart/2009/3/layout/HorizontalOrganizationChart"/>
    <dgm:cxn modelId="{07221DBC-7D31-414C-BD48-5FB9009FC06B}" type="presParOf" srcId="{B4972A84-9824-4584-B60A-40F0F36D3E88}" destId="{BC30330B-9FDA-4069-A25C-D8CE03824D57}" srcOrd="1" destOrd="0" presId="urn:microsoft.com/office/officeart/2009/3/layout/HorizontalOrganizationChart"/>
    <dgm:cxn modelId="{7AA59712-3D9B-451E-8169-42AE3F52BDC6}" type="presParOf" srcId="{C79C1D44-0DF8-43F9-85AC-9BFB2AE08ADC}" destId="{DDFF55D5-FCF2-4EA4-B73D-45AF49B3622D}" srcOrd="1" destOrd="0" presId="urn:microsoft.com/office/officeart/2009/3/layout/HorizontalOrganizationChart"/>
    <dgm:cxn modelId="{250B6C5F-8794-4702-B57A-019B7804FF86}" type="presParOf" srcId="{C79C1D44-0DF8-43F9-85AC-9BFB2AE08ADC}" destId="{6E99C116-4B06-4E22-BE26-729723A504AF}" srcOrd="2" destOrd="0" presId="urn:microsoft.com/office/officeart/2009/3/layout/HorizontalOrganizationChart"/>
    <dgm:cxn modelId="{CF2A38F8-7BC0-4299-9BEC-CBAAD83C84CF}" type="presParOf" srcId="{867D6822-234A-45DC-978C-C2024D38ED19}" destId="{F1149A4C-1500-4BD4-A656-54B115586E6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DDB156-91FC-4568-A312-13121527904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FE37FB-9E57-4D3C-8985-41AA9151FFAB}">
      <dgm:prSet phldrT="[Text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5240" tIns="15240" rIns="15240" bIns="152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Title</a:t>
          </a:r>
          <a:r>
            <a:rPr lang="pt-PT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PT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Principals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B91CCE13-8E75-466C-9E31-37E7F1B852DB}" type="parTrans" cxnId="{795451D3-8528-4528-93BE-8E139990FF52}">
      <dgm:prSet/>
      <dgm:spPr/>
      <dgm:t>
        <a:bodyPr/>
        <a:lstStyle/>
        <a:p>
          <a:endParaRPr lang="en-US"/>
        </a:p>
      </dgm:t>
    </dgm:pt>
    <dgm:pt modelId="{25F2A91A-AE81-444A-814C-9260974506F9}" type="sibTrans" cxnId="{795451D3-8528-4528-93BE-8E139990FF52}">
      <dgm:prSet/>
      <dgm:spPr/>
      <dgm:t>
        <a:bodyPr/>
        <a:lstStyle/>
        <a:p>
          <a:endParaRPr lang="en-US"/>
        </a:p>
      </dgm:t>
    </dgm:pt>
    <dgm:pt modelId="{3469C79E-9E99-41EA-8853-01A1FBA2C84E}" type="pres">
      <dgm:prSet presAssocID="{52DDB156-91FC-4568-A312-131215279045}" presName="diagram" presStyleCnt="0">
        <dgm:presLayoutVars>
          <dgm:dir/>
          <dgm:resizeHandles val="exact"/>
        </dgm:presLayoutVars>
      </dgm:prSet>
      <dgm:spPr/>
    </dgm:pt>
    <dgm:pt modelId="{07B3740F-1981-43C8-AEA3-894ACE123893}" type="pres">
      <dgm:prSet presAssocID="{56FE37FB-9E57-4D3C-8985-41AA9151FFAB}" presName="node" presStyleLbl="node1" presStyleIdx="0" presStyleCnt="1" custScaleX="100098" custScaleY="117272" custLinFactX="145457" custLinFactY="42728" custLinFactNeighborX="200000" custLinFactNeighborY="100000">
        <dgm:presLayoutVars>
          <dgm:bulletEnabled val="1"/>
        </dgm:presLayoutVars>
      </dgm:prSet>
      <dgm:spPr>
        <a:xfrm>
          <a:off x="226240" y="514"/>
          <a:ext cx="1772994" cy="1063796"/>
        </a:xfrm>
        <a:prstGeom prst="rect">
          <a:avLst/>
        </a:prstGeom>
      </dgm:spPr>
    </dgm:pt>
  </dgm:ptLst>
  <dgm:cxnLst>
    <dgm:cxn modelId="{700A9774-6C60-4A6A-B694-91B8FD98E317}" type="presOf" srcId="{52DDB156-91FC-4568-A312-131215279045}" destId="{3469C79E-9E99-41EA-8853-01A1FBA2C84E}" srcOrd="0" destOrd="0" presId="urn:microsoft.com/office/officeart/2005/8/layout/default"/>
    <dgm:cxn modelId="{35B20292-C726-4180-8AC9-1C73714BA414}" type="presOf" srcId="{56FE37FB-9E57-4D3C-8985-41AA9151FFAB}" destId="{07B3740F-1981-43C8-AEA3-894ACE123893}" srcOrd="0" destOrd="0" presId="urn:microsoft.com/office/officeart/2005/8/layout/default"/>
    <dgm:cxn modelId="{795451D3-8528-4528-93BE-8E139990FF52}" srcId="{52DDB156-91FC-4568-A312-131215279045}" destId="{56FE37FB-9E57-4D3C-8985-41AA9151FFAB}" srcOrd="0" destOrd="0" parTransId="{B91CCE13-8E75-466C-9E31-37E7F1B852DB}" sibTransId="{25F2A91A-AE81-444A-814C-9260974506F9}"/>
    <dgm:cxn modelId="{D1768565-D286-4F58-98E7-DBE0824B1776}" type="presParOf" srcId="{3469C79E-9E99-41EA-8853-01A1FBA2C84E}" destId="{07B3740F-1981-43C8-AEA3-894ACE12389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928B956-9749-4CA2-992C-EB9BF07162B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E39C7C-10F4-4284-AC11-19F4B5F5035D}">
      <dgm:prSet phldrT="[Text]" custT="1"/>
      <dgm:spPr/>
      <dgm:t>
        <a:bodyPr/>
        <a:lstStyle/>
        <a:p>
          <a:r>
            <a:rPr lang="en-US" sz="2400" dirty="0"/>
            <a:t>Title Basics</a:t>
          </a:r>
        </a:p>
      </dgm:t>
    </dgm:pt>
    <dgm:pt modelId="{13EB50C5-925C-40FD-A810-8EE3DBCADA8D}" type="parTrans" cxnId="{EEE16B7C-F7AE-486A-85C7-880E8319B694}">
      <dgm:prSet/>
      <dgm:spPr/>
      <dgm:t>
        <a:bodyPr/>
        <a:lstStyle/>
        <a:p>
          <a:endParaRPr lang="en-US"/>
        </a:p>
      </dgm:t>
    </dgm:pt>
    <dgm:pt modelId="{4517C8BE-807F-4396-85CB-40B36B991A6E}" type="sibTrans" cxnId="{EEE16B7C-F7AE-486A-85C7-880E8319B694}">
      <dgm:prSet/>
      <dgm:spPr/>
      <dgm:t>
        <a:bodyPr/>
        <a:lstStyle/>
        <a:p>
          <a:endParaRPr lang="en-US"/>
        </a:p>
      </dgm:t>
    </dgm:pt>
    <dgm:pt modelId="{5F81FE85-9B26-497D-BE8B-098881699D8C}">
      <dgm:prSet/>
      <dgm:spPr/>
      <dgm:t>
        <a:bodyPr/>
        <a:lstStyle/>
        <a:p>
          <a:r>
            <a:rPr lang="en-US"/>
            <a:t>short</a:t>
          </a:r>
        </a:p>
      </dgm:t>
    </dgm:pt>
    <dgm:pt modelId="{445CCFB7-4B6D-4FA3-82C6-9450F07789A6}" type="parTrans" cxnId="{276F91C7-C82E-4D66-8420-B74C01669155}">
      <dgm:prSet/>
      <dgm:spPr/>
      <dgm:t>
        <a:bodyPr/>
        <a:lstStyle/>
        <a:p>
          <a:endParaRPr lang="en-US"/>
        </a:p>
      </dgm:t>
    </dgm:pt>
    <dgm:pt modelId="{590F9547-7CBD-412F-BFCF-3FDCEC91A6D8}" type="sibTrans" cxnId="{276F91C7-C82E-4D66-8420-B74C01669155}">
      <dgm:prSet/>
      <dgm:spPr/>
      <dgm:t>
        <a:bodyPr/>
        <a:lstStyle/>
        <a:p>
          <a:endParaRPr lang="en-US"/>
        </a:p>
      </dgm:t>
    </dgm:pt>
    <dgm:pt modelId="{F9961E00-384A-41EB-AF96-8A703990D8F0}">
      <dgm:prSet/>
      <dgm:spPr/>
      <dgm:t>
        <a:bodyPr/>
        <a:lstStyle/>
        <a:p>
          <a:r>
            <a:rPr lang="en-US"/>
            <a:t>movie</a:t>
          </a:r>
        </a:p>
      </dgm:t>
    </dgm:pt>
    <dgm:pt modelId="{0826F9FB-5A9D-4796-9289-86D76B0D2F43}" type="parTrans" cxnId="{7BD891F2-4294-487E-A1B0-0D91F1F10D84}">
      <dgm:prSet/>
      <dgm:spPr/>
      <dgm:t>
        <a:bodyPr/>
        <a:lstStyle/>
        <a:p>
          <a:endParaRPr lang="en-US"/>
        </a:p>
      </dgm:t>
    </dgm:pt>
    <dgm:pt modelId="{74404040-CAF1-4D22-B019-400491641AAB}" type="sibTrans" cxnId="{7BD891F2-4294-487E-A1B0-0D91F1F10D84}">
      <dgm:prSet/>
      <dgm:spPr/>
      <dgm:t>
        <a:bodyPr/>
        <a:lstStyle/>
        <a:p>
          <a:endParaRPr lang="en-US"/>
        </a:p>
      </dgm:t>
    </dgm:pt>
    <dgm:pt modelId="{7C2CD57D-DFDE-49CF-A55B-84CC955B3060}">
      <dgm:prSet/>
      <dgm:spPr/>
      <dgm:t>
        <a:bodyPr/>
        <a:lstStyle/>
        <a:p>
          <a:r>
            <a:rPr lang="en-US" err="1"/>
            <a:t>tvMovie</a:t>
          </a:r>
          <a:endParaRPr lang="en-US"/>
        </a:p>
      </dgm:t>
    </dgm:pt>
    <dgm:pt modelId="{6E3686BC-3AC2-433A-9F70-24DC422DED57}" type="parTrans" cxnId="{17634F83-621F-4917-A5A3-5DB0358504F4}">
      <dgm:prSet/>
      <dgm:spPr/>
      <dgm:t>
        <a:bodyPr/>
        <a:lstStyle/>
        <a:p>
          <a:endParaRPr lang="en-US"/>
        </a:p>
      </dgm:t>
    </dgm:pt>
    <dgm:pt modelId="{A51068E1-ADD8-4732-8AB8-BE844D9BC808}" type="sibTrans" cxnId="{17634F83-621F-4917-A5A3-5DB0358504F4}">
      <dgm:prSet/>
      <dgm:spPr/>
      <dgm:t>
        <a:bodyPr/>
        <a:lstStyle/>
        <a:p>
          <a:endParaRPr lang="en-US"/>
        </a:p>
      </dgm:t>
    </dgm:pt>
    <dgm:pt modelId="{A3FA4CFA-D925-47CB-BF66-9F5C0D66344B}">
      <dgm:prSet/>
      <dgm:spPr/>
      <dgm:t>
        <a:bodyPr/>
        <a:lstStyle/>
        <a:p>
          <a:r>
            <a:rPr lang="en-US"/>
            <a:t>tvSeries</a:t>
          </a:r>
        </a:p>
      </dgm:t>
    </dgm:pt>
    <dgm:pt modelId="{10553211-FA3F-4C0D-87D3-95023ED3603E}" type="parTrans" cxnId="{961A290D-BCB6-452B-8125-32511412C81E}">
      <dgm:prSet/>
      <dgm:spPr/>
      <dgm:t>
        <a:bodyPr/>
        <a:lstStyle/>
        <a:p>
          <a:endParaRPr lang="en-US"/>
        </a:p>
      </dgm:t>
    </dgm:pt>
    <dgm:pt modelId="{D3209896-0A1B-46D8-9C08-8197D05A1DDF}" type="sibTrans" cxnId="{961A290D-BCB6-452B-8125-32511412C81E}">
      <dgm:prSet/>
      <dgm:spPr/>
      <dgm:t>
        <a:bodyPr/>
        <a:lstStyle/>
        <a:p>
          <a:endParaRPr lang="en-US"/>
        </a:p>
      </dgm:t>
    </dgm:pt>
    <dgm:pt modelId="{557B9BFC-8ECA-4C18-95CC-C1A520AD53C4}">
      <dgm:prSet/>
      <dgm:spPr/>
      <dgm:t>
        <a:bodyPr/>
        <a:lstStyle/>
        <a:p>
          <a:r>
            <a:rPr lang="en-US"/>
            <a:t>tvShort</a:t>
          </a:r>
        </a:p>
      </dgm:t>
    </dgm:pt>
    <dgm:pt modelId="{6B8B1481-A3EC-4CFE-9DA2-AB780BC397C5}" type="parTrans" cxnId="{9178D9EA-E3E2-4E08-AEC7-A3A2CBC197A5}">
      <dgm:prSet/>
      <dgm:spPr/>
      <dgm:t>
        <a:bodyPr/>
        <a:lstStyle/>
        <a:p>
          <a:endParaRPr lang="en-US"/>
        </a:p>
      </dgm:t>
    </dgm:pt>
    <dgm:pt modelId="{5BB27BB5-49A0-4138-9F8C-50794C880D98}" type="sibTrans" cxnId="{9178D9EA-E3E2-4E08-AEC7-A3A2CBC197A5}">
      <dgm:prSet/>
      <dgm:spPr/>
      <dgm:t>
        <a:bodyPr/>
        <a:lstStyle/>
        <a:p>
          <a:endParaRPr lang="en-US"/>
        </a:p>
      </dgm:t>
    </dgm:pt>
    <dgm:pt modelId="{CC71A7D2-4761-4425-BCF3-36CCBC99CE0E}">
      <dgm:prSet/>
      <dgm:spPr/>
      <dgm:t>
        <a:bodyPr/>
        <a:lstStyle/>
        <a:p>
          <a:r>
            <a:rPr lang="en-US" err="1"/>
            <a:t>tvMiniSeries</a:t>
          </a:r>
          <a:endParaRPr lang="en-US"/>
        </a:p>
      </dgm:t>
    </dgm:pt>
    <dgm:pt modelId="{1D3B68B8-E9EB-4590-9FAD-F1730E6B5F21}" type="parTrans" cxnId="{B86A4AE4-4720-440A-A3D8-9AD89DFAB57B}">
      <dgm:prSet/>
      <dgm:spPr/>
      <dgm:t>
        <a:bodyPr/>
        <a:lstStyle/>
        <a:p>
          <a:endParaRPr lang="en-US"/>
        </a:p>
      </dgm:t>
    </dgm:pt>
    <dgm:pt modelId="{E39805D9-1F12-4307-B119-93495044A75D}" type="sibTrans" cxnId="{B86A4AE4-4720-440A-A3D8-9AD89DFAB57B}">
      <dgm:prSet/>
      <dgm:spPr/>
      <dgm:t>
        <a:bodyPr/>
        <a:lstStyle/>
        <a:p>
          <a:endParaRPr lang="en-US"/>
        </a:p>
      </dgm:t>
    </dgm:pt>
    <dgm:pt modelId="{7EE7F104-FDB7-4C22-B9CD-B97E57C8B8EF}">
      <dgm:prSet/>
      <dgm:spPr/>
      <dgm:t>
        <a:bodyPr/>
        <a:lstStyle/>
        <a:p>
          <a:r>
            <a:rPr lang="en-US"/>
            <a:t>tvEpisode</a:t>
          </a:r>
        </a:p>
      </dgm:t>
    </dgm:pt>
    <dgm:pt modelId="{D0F5A013-11DD-4A2C-B6A0-0A0E22A71C98}" type="parTrans" cxnId="{866912D5-EABB-42BF-9822-A8699A8BDF2C}">
      <dgm:prSet/>
      <dgm:spPr/>
      <dgm:t>
        <a:bodyPr/>
        <a:lstStyle/>
        <a:p>
          <a:endParaRPr lang="en-US"/>
        </a:p>
      </dgm:t>
    </dgm:pt>
    <dgm:pt modelId="{77CAEE67-DA26-4A1A-9DB3-CDBABBA9052F}" type="sibTrans" cxnId="{866912D5-EABB-42BF-9822-A8699A8BDF2C}">
      <dgm:prSet/>
      <dgm:spPr/>
      <dgm:t>
        <a:bodyPr/>
        <a:lstStyle/>
        <a:p>
          <a:endParaRPr lang="en-US"/>
        </a:p>
      </dgm:t>
    </dgm:pt>
    <dgm:pt modelId="{57FDAE8F-BA20-461F-83AF-D95F247194A3}">
      <dgm:prSet/>
      <dgm:spPr/>
      <dgm:t>
        <a:bodyPr/>
        <a:lstStyle/>
        <a:p>
          <a:r>
            <a:rPr lang="en-US"/>
            <a:t>tvSpecial</a:t>
          </a:r>
        </a:p>
      </dgm:t>
    </dgm:pt>
    <dgm:pt modelId="{84081744-C5A4-4975-B45C-43006DA91095}" type="parTrans" cxnId="{32D69A16-CE4F-4147-8CAF-0C188F236C53}">
      <dgm:prSet/>
      <dgm:spPr/>
      <dgm:t>
        <a:bodyPr/>
        <a:lstStyle/>
        <a:p>
          <a:endParaRPr lang="en-US"/>
        </a:p>
      </dgm:t>
    </dgm:pt>
    <dgm:pt modelId="{D2CDCF9C-EC17-485B-999C-125E236B0ECF}" type="sibTrans" cxnId="{32D69A16-CE4F-4147-8CAF-0C188F236C53}">
      <dgm:prSet/>
      <dgm:spPr/>
      <dgm:t>
        <a:bodyPr/>
        <a:lstStyle/>
        <a:p>
          <a:endParaRPr lang="en-US"/>
        </a:p>
      </dgm:t>
    </dgm:pt>
    <dgm:pt modelId="{8B7A2E44-0DF0-4926-8D40-753283594D9C}">
      <dgm:prSet/>
      <dgm:spPr/>
      <dgm:t>
        <a:bodyPr/>
        <a:lstStyle/>
        <a:p>
          <a:r>
            <a:rPr lang="en-US"/>
            <a:t>Video</a:t>
          </a:r>
        </a:p>
      </dgm:t>
    </dgm:pt>
    <dgm:pt modelId="{7038217A-1B18-4063-B8A1-37D9EB8D040D}" type="parTrans" cxnId="{7CA1EBB2-BAA1-46E4-9206-D01AEEA19698}">
      <dgm:prSet/>
      <dgm:spPr/>
      <dgm:t>
        <a:bodyPr/>
        <a:lstStyle/>
        <a:p>
          <a:endParaRPr lang="en-US"/>
        </a:p>
      </dgm:t>
    </dgm:pt>
    <dgm:pt modelId="{166DED2D-8AA4-49A2-8967-54F2E3A4E190}" type="sibTrans" cxnId="{7CA1EBB2-BAA1-46E4-9206-D01AEEA19698}">
      <dgm:prSet/>
      <dgm:spPr/>
      <dgm:t>
        <a:bodyPr/>
        <a:lstStyle/>
        <a:p>
          <a:endParaRPr lang="en-US"/>
        </a:p>
      </dgm:t>
    </dgm:pt>
    <dgm:pt modelId="{785AAA6D-4901-49A4-B65B-8E510A881BCB}">
      <dgm:prSet/>
      <dgm:spPr/>
      <dgm:t>
        <a:bodyPr/>
        <a:lstStyle/>
        <a:p>
          <a:r>
            <a:rPr lang="en-US"/>
            <a:t>videoGame</a:t>
          </a:r>
        </a:p>
      </dgm:t>
    </dgm:pt>
    <dgm:pt modelId="{E21CAB64-9B6B-4498-BE33-012142F48742}" type="parTrans" cxnId="{247D9147-CADD-4E6E-B530-630F15F80847}">
      <dgm:prSet/>
      <dgm:spPr/>
      <dgm:t>
        <a:bodyPr/>
        <a:lstStyle/>
        <a:p>
          <a:endParaRPr lang="en-US"/>
        </a:p>
      </dgm:t>
    </dgm:pt>
    <dgm:pt modelId="{F1072239-2938-4AC1-B773-89B298ACE873}" type="sibTrans" cxnId="{247D9147-CADD-4E6E-B530-630F15F80847}">
      <dgm:prSet/>
      <dgm:spPr/>
      <dgm:t>
        <a:bodyPr/>
        <a:lstStyle/>
        <a:p>
          <a:endParaRPr lang="en-US"/>
        </a:p>
      </dgm:t>
    </dgm:pt>
    <dgm:pt modelId="{F5FAC6F7-8E17-40D2-97FD-0C40DB1AAAF8}" type="pres">
      <dgm:prSet presAssocID="{0928B956-9749-4CA2-992C-EB9BF07162B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67D6822-234A-45DC-978C-C2024D38ED19}" type="pres">
      <dgm:prSet presAssocID="{4CE39C7C-10F4-4284-AC11-19F4B5F5035D}" presName="hierRoot1" presStyleCnt="0">
        <dgm:presLayoutVars>
          <dgm:hierBranch val="init"/>
        </dgm:presLayoutVars>
      </dgm:prSet>
      <dgm:spPr/>
    </dgm:pt>
    <dgm:pt modelId="{56D9BEA2-0285-47C0-A27F-7FCC24F09C76}" type="pres">
      <dgm:prSet presAssocID="{4CE39C7C-10F4-4284-AC11-19F4B5F5035D}" presName="rootComposite1" presStyleCnt="0"/>
      <dgm:spPr/>
    </dgm:pt>
    <dgm:pt modelId="{B469AB37-F781-41C0-9A72-CEA98692C101}" type="pres">
      <dgm:prSet presAssocID="{4CE39C7C-10F4-4284-AC11-19F4B5F5035D}" presName="rootText1" presStyleLbl="node0" presStyleIdx="0" presStyleCnt="1" custScaleX="91520" custScaleY="213460">
        <dgm:presLayoutVars>
          <dgm:chPref val="3"/>
        </dgm:presLayoutVars>
      </dgm:prSet>
      <dgm:spPr/>
    </dgm:pt>
    <dgm:pt modelId="{89902534-361C-40C6-AB8B-629905E5A9D3}" type="pres">
      <dgm:prSet presAssocID="{4CE39C7C-10F4-4284-AC11-19F4B5F5035D}" presName="rootConnector1" presStyleLbl="node1" presStyleIdx="0" presStyleCnt="0"/>
      <dgm:spPr/>
    </dgm:pt>
    <dgm:pt modelId="{20EE7FA7-0605-46FD-B981-BC93303E0437}" type="pres">
      <dgm:prSet presAssocID="{4CE39C7C-10F4-4284-AC11-19F4B5F5035D}" presName="hierChild2" presStyleCnt="0"/>
      <dgm:spPr/>
    </dgm:pt>
    <dgm:pt modelId="{E929B179-E222-4032-8306-2837770210AD}" type="pres">
      <dgm:prSet presAssocID="{445CCFB7-4B6D-4FA3-82C6-9450F07789A6}" presName="Name64" presStyleLbl="parChTrans1D2" presStyleIdx="0" presStyleCnt="10"/>
      <dgm:spPr/>
    </dgm:pt>
    <dgm:pt modelId="{1C35259E-D652-4BCF-B7D1-318D97E09872}" type="pres">
      <dgm:prSet presAssocID="{5F81FE85-9B26-497D-BE8B-098881699D8C}" presName="hierRoot2" presStyleCnt="0">
        <dgm:presLayoutVars>
          <dgm:hierBranch val="init"/>
        </dgm:presLayoutVars>
      </dgm:prSet>
      <dgm:spPr/>
    </dgm:pt>
    <dgm:pt modelId="{27627261-8905-43B8-A96F-A132336DCE5F}" type="pres">
      <dgm:prSet presAssocID="{5F81FE85-9B26-497D-BE8B-098881699D8C}" presName="rootComposite" presStyleCnt="0"/>
      <dgm:spPr/>
    </dgm:pt>
    <dgm:pt modelId="{C0D9BC75-F378-415D-9C8C-A11D684306D4}" type="pres">
      <dgm:prSet presAssocID="{5F81FE85-9B26-497D-BE8B-098881699D8C}" presName="rootText" presStyleLbl="node2" presStyleIdx="0" presStyleCnt="10">
        <dgm:presLayoutVars>
          <dgm:chPref val="3"/>
        </dgm:presLayoutVars>
      </dgm:prSet>
      <dgm:spPr/>
    </dgm:pt>
    <dgm:pt modelId="{4B53C95A-6867-4ABA-B7AA-41802F6B49E6}" type="pres">
      <dgm:prSet presAssocID="{5F81FE85-9B26-497D-BE8B-098881699D8C}" presName="rootConnector" presStyleLbl="node2" presStyleIdx="0" presStyleCnt="10"/>
      <dgm:spPr/>
    </dgm:pt>
    <dgm:pt modelId="{31F9F535-AD1A-4F7D-8101-95FAE457DF8B}" type="pres">
      <dgm:prSet presAssocID="{5F81FE85-9B26-497D-BE8B-098881699D8C}" presName="hierChild4" presStyleCnt="0"/>
      <dgm:spPr/>
    </dgm:pt>
    <dgm:pt modelId="{F178047B-FC97-49B8-A30F-EB6AA19D3EF1}" type="pres">
      <dgm:prSet presAssocID="{5F81FE85-9B26-497D-BE8B-098881699D8C}" presName="hierChild5" presStyleCnt="0"/>
      <dgm:spPr/>
    </dgm:pt>
    <dgm:pt modelId="{1B78DFC2-6439-468C-9996-60D88AC72604}" type="pres">
      <dgm:prSet presAssocID="{0826F9FB-5A9D-4796-9289-86D76B0D2F43}" presName="Name64" presStyleLbl="parChTrans1D2" presStyleIdx="1" presStyleCnt="10"/>
      <dgm:spPr/>
    </dgm:pt>
    <dgm:pt modelId="{D37247D0-E85B-4DC3-B6D7-4A57CB8C0F3A}" type="pres">
      <dgm:prSet presAssocID="{F9961E00-384A-41EB-AF96-8A703990D8F0}" presName="hierRoot2" presStyleCnt="0">
        <dgm:presLayoutVars>
          <dgm:hierBranch val="init"/>
        </dgm:presLayoutVars>
      </dgm:prSet>
      <dgm:spPr/>
    </dgm:pt>
    <dgm:pt modelId="{C22DC7C6-4D97-43DC-8DF8-A1430BEAF5FC}" type="pres">
      <dgm:prSet presAssocID="{F9961E00-384A-41EB-AF96-8A703990D8F0}" presName="rootComposite" presStyleCnt="0"/>
      <dgm:spPr/>
    </dgm:pt>
    <dgm:pt modelId="{C5ABB5C9-8373-430B-93D0-1C3D3F27D5C2}" type="pres">
      <dgm:prSet presAssocID="{F9961E00-384A-41EB-AF96-8A703990D8F0}" presName="rootText" presStyleLbl="node2" presStyleIdx="1" presStyleCnt="10">
        <dgm:presLayoutVars>
          <dgm:chPref val="3"/>
        </dgm:presLayoutVars>
      </dgm:prSet>
      <dgm:spPr/>
    </dgm:pt>
    <dgm:pt modelId="{48D1BC49-D308-4A5A-BD30-955EBAE6202A}" type="pres">
      <dgm:prSet presAssocID="{F9961E00-384A-41EB-AF96-8A703990D8F0}" presName="rootConnector" presStyleLbl="node2" presStyleIdx="1" presStyleCnt="10"/>
      <dgm:spPr/>
    </dgm:pt>
    <dgm:pt modelId="{D7C11D4D-C75F-46F7-8DA2-5B1750C743D1}" type="pres">
      <dgm:prSet presAssocID="{F9961E00-384A-41EB-AF96-8A703990D8F0}" presName="hierChild4" presStyleCnt="0"/>
      <dgm:spPr/>
    </dgm:pt>
    <dgm:pt modelId="{908E3315-070A-4E61-AB2D-884E551B5AC3}" type="pres">
      <dgm:prSet presAssocID="{F9961E00-384A-41EB-AF96-8A703990D8F0}" presName="hierChild5" presStyleCnt="0"/>
      <dgm:spPr/>
    </dgm:pt>
    <dgm:pt modelId="{B86FFD90-1A8B-40B8-8727-D7B158AC7187}" type="pres">
      <dgm:prSet presAssocID="{6E3686BC-3AC2-433A-9F70-24DC422DED57}" presName="Name64" presStyleLbl="parChTrans1D2" presStyleIdx="2" presStyleCnt="10"/>
      <dgm:spPr/>
    </dgm:pt>
    <dgm:pt modelId="{DDAC5E72-44A4-42DB-A27B-43801CB18BB6}" type="pres">
      <dgm:prSet presAssocID="{7C2CD57D-DFDE-49CF-A55B-84CC955B3060}" presName="hierRoot2" presStyleCnt="0">
        <dgm:presLayoutVars>
          <dgm:hierBranch val="init"/>
        </dgm:presLayoutVars>
      </dgm:prSet>
      <dgm:spPr/>
    </dgm:pt>
    <dgm:pt modelId="{6BB230A5-15E7-4BF8-8D6B-C6330DFFBCD3}" type="pres">
      <dgm:prSet presAssocID="{7C2CD57D-DFDE-49CF-A55B-84CC955B3060}" presName="rootComposite" presStyleCnt="0"/>
      <dgm:spPr/>
    </dgm:pt>
    <dgm:pt modelId="{81A76D61-8C74-4C55-BDD9-358DEF621729}" type="pres">
      <dgm:prSet presAssocID="{7C2CD57D-DFDE-49CF-A55B-84CC955B3060}" presName="rootText" presStyleLbl="node2" presStyleIdx="2" presStyleCnt="10">
        <dgm:presLayoutVars>
          <dgm:chPref val="3"/>
        </dgm:presLayoutVars>
      </dgm:prSet>
      <dgm:spPr/>
    </dgm:pt>
    <dgm:pt modelId="{58B38B21-6DB7-4EA6-94F9-61039F9CC489}" type="pres">
      <dgm:prSet presAssocID="{7C2CD57D-DFDE-49CF-A55B-84CC955B3060}" presName="rootConnector" presStyleLbl="node2" presStyleIdx="2" presStyleCnt="10"/>
      <dgm:spPr/>
    </dgm:pt>
    <dgm:pt modelId="{925D6F0B-9591-4663-9960-18564E24477F}" type="pres">
      <dgm:prSet presAssocID="{7C2CD57D-DFDE-49CF-A55B-84CC955B3060}" presName="hierChild4" presStyleCnt="0"/>
      <dgm:spPr/>
    </dgm:pt>
    <dgm:pt modelId="{5D30B245-FF22-4109-9A4D-23A0C3051EAE}" type="pres">
      <dgm:prSet presAssocID="{7C2CD57D-DFDE-49CF-A55B-84CC955B3060}" presName="hierChild5" presStyleCnt="0"/>
      <dgm:spPr/>
    </dgm:pt>
    <dgm:pt modelId="{87DCC711-4F0E-41A8-984E-67ACFCA8EC8A}" type="pres">
      <dgm:prSet presAssocID="{10553211-FA3F-4C0D-87D3-95023ED3603E}" presName="Name64" presStyleLbl="parChTrans1D2" presStyleIdx="3" presStyleCnt="10"/>
      <dgm:spPr/>
    </dgm:pt>
    <dgm:pt modelId="{CFFDB56A-BF4F-4969-B5F7-76EC9E9440D6}" type="pres">
      <dgm:prSet presAssocID="{A3FA4CFA-D925-47CB-BF66-9F5C0D66344B}" presName="hierRoot2" presStyleCnt="0">
        <dgm:presLayoutVars>
          <dgm:hierBranch val="init"/>
        </dgm:presLayoutVars>
      </dgm:prSet>
      <dgm:spPr/>
    </dgm:pt>
    <dgm:pt modelId="{99FC5F8E-D1A9-43A6-8A12-94306EBCD407}" type="pres">
      <dgm:prSet presAssocID="{A3FA4CFA-D925-47CB-BF66-9F5C0D66344B}" presName="rootComposite" presStyleCnt="0"/>
      <dgm:spPr/>
    </dgm:pt>
    <dgm:pt modelId="{16353098-7DE2-418E-A0BF-7BC3133A10FF}" type="pres">
      <dgm:prSet presAssocID="{A3FA4CFA-D925-47CB-BF66-9F5C0D66344B}" presName="rootText" presStyleLbl="node2" presStyleIdx="3" presStyleCnt="10">
        <dgm:presLayoutVars>
          <dgm:chPref val="3"/>
        </dgm:presLayoutVars>
      </dgm:prSet>
      <dgm:spPr/>
    </dgm:pt>
    <dgm:pt modelId="{F2D47735-BE39-4595-999C-B2B8F6D9A3E1}" type="pres">
      <dgm:prSet presAssocID="{A3FA4CFA-D925-47CB-BF66-9F5C0D66344B}" presName="rootConnector" presStyleLbl="node2" presStyleIdx="3" presStyleCnt="10"/>
      <dgm:spPr/>
    </dgm:pt>
    <dgm:pt modelId="{939FE9AD-A000-4CC6-BE69-9D977B2569A3}" type="pres">
      <dgm:prSet presAssocID="{A3FA4CFA-D925-47CB-BF66-9F5C0D66344B}" presName="hierChild4" presStyleCnt="0"/>
      <dgm:spPr/>
    </dgm:pt>
    <dgm:pt modelId="{47C41884-0EB5-43D9-919C-AB4E7C96226F}" type="pres">
      <dgm:prSet presAssocID="{A3FA4CFA-D925-47CB-BF66-9F5C0D66344B}" presName="hierChild5" presStyleCnt="0"/>
      <dgm:spPr/>
    </dgm:pt>
    <dgm:pt modelId="{397CE68C-0483-4997-84AF-E25B10275D1A}" type="pres">
      <dgm:prSet presAssocID="{6B8B1481-A3EC-4CFE-9DA2-AB780BC397C5}" presName="Name64" presStyleLbl="parChTrans1D2" presStyleIdx="4" presStyleCnt="10"/>
      <dgm:spPr/>
    </dgm:pt>
    <dgm:pt modelId="{DBAFB2DB-63DA-4A15-A2B8-0AE3A6313D4A}" type="pres">
      <dgm:prSet presAssocID="{557B9BFC-8ECA-4C18-95CC-C1A520AD53C4}" presName="hierRoot2" presStyleCnt="0">
        <dgm:presLayoutVars>
          <dgm:hierBranch val="init"/>
        </dgm:presLayoutVars>
      </dgm:prSet>
      <dgm:spPr/>
    </dgm:pt>
    <dgm:pt modelId="{BEA1E431-6B70-4E8C-9FA6-F0676EAD4C83}" type="pres">
      <dgm:prSet presAssocID="{557B9BFC-8ECA-4C18-95CC-C1A520AD53C4}" presName="rootComposite" presStyleCnt="0"/>
      <dgm:spPr/>
    </dgm:pt>
    <dgm:pt modelId="{2E0622C5-D9FF-432C-A955-7E4AD6363AC9}" type="pres">
      <dgm:prSet presAssocID="{557B9BFC-8ECA-4C18-95CC-C1A520AD53C4}" presName="rootText" presStyleLbl="node2" presStyleIdx="4" presStyleCnt="10">
        <dgm:presLayoutVars>
          <dgm:chPref val="3"/>
        </dgm:presLayoutVars>
      </dgm:prSet>
      <dgm:spPr/>
    </dgm:pt>
    <dgm:pt modelId="{FA87E589-638F-4436-838E-244A71705A72}" type="pres">
      <dgm:prSet presAssocID="{557B9BFC-8ECA-4C18-95CC-C1A520AD53C4}" presName="rootConnector" presStyleLbl="node2" presStyleIdx="4" presStyleCnt="10"/>
      <dgm:spPr/>
    </dgm:pt>
    <dgm:pt modelId="{AC9AAAF2-ADC9-49DB-9F72-A6DE626C6FB6}" type="pres">
      <dgm:prSet presAssocID="{557B9BFC-8ECA-4C18-95CC-C1A520AD53C4}" presName="hierChild4" presStyleCnt="0"/>
      <dgm:spPr/>
    </dgm:pt>
    <dgm:pt modelId="{D64C3904-9C2F-4BCC-A183-7D4B63059C86}" type="pres">
      <dgm:prSet presAssocID="{557B9BFC-8ECA-4C18-95CC-C1A520AD53C4}" presName="hierChild5" presStyleCnt="0"/>
      <dgm:spPr/>
    </dgm:pt>
    <dgm:pt modelId="{9E458783-CED7-40D5-B7A9-800DFE733BF5}" type="pres">
      <dgm:prSet presAssocID="{1D3B68B8-E9EB-4590-9FAD-F1730E6B5F21}" presName="Name64" presStyleLbl="parChTrans1D2" presStyleIdx="5" presStyleCnt="10"/>
      <dgm:spPr/>
    </dgm:pt>
    <dgm:pt modelId="{23F7E5A6-2DE3-4566-A1CA-A48D6F7FBCF0}" type="pres">
      <dgm:prSet presAssocID="{CC71A7D2-4761-4425-BCF3-36CCBC99CE0E}" presName="hierRoot2" presStyleCnt="0">
        <dgm:presLayoutVars>
          <dgm:hierBranch val="init"/>
        </dgm:presLayoutVars>
      </dgm:prSet>
      <dgm:spPr/>
    </dgm:pt>
    <dgm:pt modelId="{8A7A1D9B-F6CC-4418-9042-FB85DDF9EB64}" type="pres">
      <dgm:prSet presAssocID="{CC71A7D2-4761-4425-BCF3-36CCBC99CE0E}" presName="rootComposite" presStyleCnt="0"/>
      <dgm:spPr/>
    </dgm:pt>
    <dgm:pt modelId="{A0E05D32-1E7E-4AA6-962B-18BBC7E511C8}" type="pres">
      <dgm:prSet presAssocID="{CC71A7D2-4761-4425-BCF3-36CCBC99CE0E}" presName="rootText" presStyleLbl="node2" presStyleIdx="5" presStyleCnt="10">
        <dgm:presLayoutVars>
          <dgm:chPref val="3"/>
        </dgm:presLayoutVars>
      </dgm:prSet>
      <dgm:spPr/>
    </dgm:pt>
    <dgm:pt modelId="{441A699B-B62C-4CB5-B82E-A3F1DB770660}" type="pres">
      <dgm:prSet presAssocID="{CC71A7D2-4761-4425-BCF3-36CCBC99CE0E}" presName="rootConnector" presStyleLbl="node2" presStyleIdx="5" presStyleCnt="10"/>
      <dgm:spPr/>
    </dgm:pt>
    <dgm:pt modelId="{011440D0-B7CB-4A0C-B050-97F6040B6757}" type="pres">
      <dgm:prSet presAssocID="{CC71A7D2-4761-4425-BCF3-36CCBC99CE0E}" presName="hierChild4" presStyleCnt="0"/>
      <dgm:spPr/>
    </dgm:pt>
    <dgm:pt modelId="{DBE67931-39E7-40CD-AA38-96CC8274EB35}" type="pres">
      <dgm:prSet presAssocID="{CC71A7D2-4761-4425-BCF3-36CCBC99CE0E}" presName="hierChild5" presStyleCnt="0"/>
      <dgm:spPr/>
    </dgm:pt>
    <dgm:pt modelId="{4AF51266-3DD5-46E2-9658-0DA752C540A8}" type="pres">
      <dgm:prSet presAssocID="{D0F5A013-11DD-4A2C-B6A0-0A0E22A71C98}" presName="Name64" presStyleLbl="parChTrans1D2" presStyleIdx="6" presStyleCnt="10"/>
      <dgm:spPr/>
    </dgm:pt>
    <dgm:pt modelId="{F01CBE99-64AF-4422-A225-17F9A9615E02}" type="pres">
      <dgm:prSet presAssocID="{7EE7F104-FDB7-4C22-B9CD-B97E57C8B8EF}" presName="hierRoot2" presStyleCnt="0">
        <dgm:presLayoutVars>
          <dgm:hierBranch val="init"/>
        </dgm:presLayoutVars>
      </dgm:prSet>
      <dgm:spPr/>
    </dgm:pt>
    <dgm:pt modelId="{E10B6E87-8613-4E97-84C7-49066817E365}" type="pres">
      <dgm:prSet presAssocID="{7EE7F104-FDB7-4C22-B9CD-B97E57C8B8EF}" presName="rootComposite" presStyleCnt="0"/>
      <dgm:spPr/>
    </dgm:pt>
    <dgm:pt modelId="{0F665A68-4889-49D3-A18F-8119731C70E9}" type="pres">
      <dgm:prSet presAssocID="{7EE7F104-FDB7-4C22-B9CD-B97E57C8B8EF}" presName="rootText" presStyleLbl="node2" presStyleIdx="6" presStyleCnt="10">
        <dgm:presLayoutVars>
          <dgm:chPref val="3"/>
        </dgm:presLayoutVars>
      </dgm:prSet>
      <dgm:spPr/>
    </dgm:pt>
    <dgm:pt modelId="{5AD1E70C-2984-4F47-8991-B09AEF2541EA}" type="pres">
      <dgm:prSet presAssocID="{7EE7F104-FDB7-4C22-B9CD-B97E57C8B8EF}" presName="rootConnector" presStyleLbl="node2" presStyleIdx="6" presStyleCnt="10"/>
      <dgm:spPr/>
    </dgm:pt>
    <dgm:pt modelId="{DC254E3F-E8D7-4806-B90D-FB2E1D27CA82}" type="pres">
      <dgm:prSet presAssocID="{7EE7F104-FDB7-4C22-B9CD-B97E57C8B8EF}" presName="hierChild4" presStyleCnt="0"/>
      <dgm:spPr/>
    </dgm:pt>
    <dgm:pt modelId="{AC7C6C5E-1329-4C5F-9737-23FEC0AAD5D3}" type="pres">
      <dgm:prSet presAssocID="{7EE7F104-FDB7-4C22-B9CD-B97E57C8B8EF}" presName="hierChild5" presStyleCnt="0"/>
      <dgm:spPr/>
    </dgm:pt>
    <dgm:pt modelId="{9B638F0E-F014-4B12-9230-7F1C8D8C0AA4}" type="pres">
      <dgm:prSet presAssocID="{84081744-C5A4-4975-B45C-43006DA91095}" presName="Name64" presStyleLbl="parChTrans1D2" presStyleIdx="7" presStyleCnt="10"/>
      <dgm:spPr/>
    </dgm:pt>
    <dgm:pt modelId="{CC480D44-BD00-4F0D-8A9E-15AB35A7766C}" type="pres">
      <dgm:prSet presAssocID="{57FDAE8F-BA20-461F-83AF-D95F247194A3}" presName="hierRoot2" presStyleCnt="0">
        <dgm:presLayoutVars>
          <dgm:hierBranch val="init"/>
        </dgm:presLayoutVars>
      </dgm:prSet>
      <dgm:spPr/>
    </dgm:pt>
    <dgm:pt modelId="{AF3C0A2D-8408-466A-ACA0-636D39660A8B}" type="pres">
      <dgm:prSet presAssocID="{57FDAE8F-BA20-461F-83AF-D95F247194A3}" presName="rootComposite" presStyleCnt="0"/>
      <dgm:spPr/>
    </dgm:pt>
    <dgm:pt modelId="{C6D1CC36-ED8E-4F94-B6FD-667EC07EF4C7}" type="pres">
      <dgm:prSet presAssocID="{57FDAE8F-BA20-461F-83AF-D95F247194A3}" presName="rootText" presStyleLbl="node2" presStyleIdx="7" presStyleCnt="10">
        <dgm:presLayoutVars>
          <dgm:chPref val="3"/>
        </dgm:presLayoutVars>
      </dgm:prSet>
      <dgm:spPr/>
    </dgm:pt>
    <dgm:pt modelId="{6237DFF7-5346-4F93-8024-0748B5F13C91}" type="pres">
      <dgm:prSet presAssocID="{57FDAE8F-BA20-461F-83AF-D95F247194A3}" presName="rootConnector" presStyleLbl="node2" presStyleIdx="7" presStyleCnt="10"/>
      <dgm:spPr/>
    </dgm:pt>
    <dgm:pt modelId="{EA6D6F46-40BB-4C1C-AAA0-4A76F5F947F9}" type="pres">
      <dgm:prSet presAssocID="{57FDAE8F-BA20-461F-83AF-D95F247194A3}" presName="hierChild4" presStyleCnt="0"/>
      <dgm:spPr/>
    </dgm:pt>
    <dgm:pt modelId="{21D25010-EFC1-4EE2-BEAF-35052A323EC1}" type="pres">
      <dgm:prSet presAssocID="{57FDAE8F-BA20-461F-83AF-D95F247194A3}" presName="hierChild5" presStyleCnt="0"/>
      <dgm:spPr/>
    </dgm:pt>
    <dgm:pt modelId="{7CD7F010-F934-4B7B-9CDB-DBB8B76698A4}" type="pres">
      <dgm:prSet presAssocID="{7038217A-1B18-4063-B8A1-37D9EB8D040D}" presName="Name64" presStyleLbl="parChTrans1D2" presStyleIdx="8" presStyleCnt="10"/>
      <dgm:spPr/>
    </dgm:pt>
    <dgm:pt modelId="{BDAAD21E-E0BE-4119-BD0E-65FFD356A23F}" type="pres">
      <dgm:prSet presAssocID="{8B7A2E44-0DF0-4926-8D40-753283594D9C}" presName="hierRoot2" presStyleCnt="0">
        <dgm:presLayoutVars>
          <dgm:hierBranch val="init"/>
        </dgm:presLayoutVars>
      </dgm:prSet>
      <dgm:spPr/>
    </dgm:pt>
    <dgm:pt modelId="{CB90C0C6-F0F5-4B14-B010-9367D0DD9C1F}" type="pres">
      <dgm:prSet presAssocID="{8B7A2E44-0DF0-4926-8D40-753283594D9C}" presName="rootComposite" presStyleCnt="0"/>
      <dgm:spPr/>
    </dgm:pt>
    <dgm:pt modelId="{5F0E6E15-7FD3-4A31-9DD0-55367C9BDC22}" type="pres">
      <dgm:prSet presAssocID="{8B7A2E44-0DF0-4926-8D40-753283594D9C}" presName="rootText" presStyleLbl="node2" presStyleIdx="8" presStyleCnt="10">
        <dgm:presLayoutVars>
          <dgm:chPref val="3"/>
        </dgm:presLayoutVars>
      </dgm:prSet>
      <dgm:spPr/>
    </dgm:pt>
    <dgm:pt modelId="{79044E97-580A-42CA-B4C2-D2B18C2B54EF}" type="pres">
      <dgm:prSet presAssocID="{8B7A2E44-0DF0-4926-8D40-753283594D9C}" presName="rootConnector" presStyleLbl="node2" presStyleIdx="8" presStyleCnt="10"/>
      <dgm:spPr/>
    </dgm:pt>
    <dgm:pt modelId="{7AB503B2-F06C-4840-B2B4-B6F9595F074C}" type="pres">
      <dgm:prSet presAssocID="{8B7A2E44-0DF0-4926-8D40-753283594D9C}" presName="hierChild4" presStyleCnt="0"/>
      <dgm:spPr/>
    </dgm:pt>
    <dgm:pt modelId="{4DA7E724-66DB-43CF-A242-339CCBBDFB8F}" type="pres">
      <dgm:prSet presAssocID="{8B7A2E44-0DF0-4926-8D40-753283594D9C}" presName="hierChild5" presStyleCnt="0"/>
      <dgm:spPr/>
    </dgm:pt>
    <dgm:pt modelId="{B32B3649-59B3-4DA5-AD33-5FB6115E6E43}" type="pres">
      <dgm:prSet presAssocID="{E21CAB64-9B6B-4498-BE33-012142F48742}" presName="Name64" presStyleLbl="parChTrans1D2" presStyleIdx="9" presStyleCnt="10"/>
      <dgm:spPr/>
    </dgm:pt>
    <dgm:pt modelId="{C79C1D44-0DF8-43F9-85AC-9BFB2AE08ADC}" type="pres">
      <dgm:prSet presAssocID="{785AAA6D-4901-49A4-B65B-8E510A881BCB}" presName="hierRoot2" presStyleCnt="0">
        <dgm:presLayoutVars>
          <dgm:hierBranch val="init"/>
        </dgm:presLayoutVars>
      </dgm:prSet>
      <dgm:spPr/>
    </dgm:pt>
    <dgm:pt modelId="{B4972A84-9824-4584-B60A-40F0F36D3E88}" type="pres">
      <dgm:prSet presAssocID="{785AAA6D-4901-49A4-B65B-8E510A881BCB}" presName="rootComposite" presStyleCnt="0"/>
      <dgm:spPr/>
    </dgm:pt>
    <dgm:pt modelId="{4FD5C54A-13AA-4BF7-A0C1-86741F37E64C}" type="pres">
      <dgm:prSet presAssocID="{785AAA6D-4901-49A4-B65B-8E510A881BCB}" presName="rootText" presStyleLbl="node2" presStyleIdx="9" presStyleCnt="10">
        <dgm:presLayoutVars>
          <dgm:chPref val="3"/>
        </dgm:presLayoutVars>
      </dgm:prSet>
      <dgm:spPr/>
    </dgm:pt>
    <dgm:pt modelId="{BC30330B-9FDA-4069-A25C-D8CE03824D57}" type="pres">
      <dgm:prSet presAssocID="{785AAA6D-4901-49A4-B65B-8E510A881BCB}" presName="rootConnector" presStyleLbl="node2" presStyleIdx="9" presStyleCnt="10"/>
      <dgm:spPr/>
    </dgm:pt>
    <dgm:pt modelId="{DDFF55D5-FCF2-4EA4-B73D-45AF49B3622D}" type="pres">
      <dgm:prSet presAssocID="{785AAA6D-4901-49A4-B65B-8E510A881BCB}" presName="hierChild4" presStyleCnt="0"/>
      <dgm:spPr/>
    </dgm:pt>
    <dgm:pt modelId="{6E99C116-4B06-4E22-BE26-729723A504AF}" type="pres">
      <dgm:prSet presAssocID="{785AAA6D-4901-49A4-B65B-8E510A881BCB}" presName="hierChild5" presStyleCnt="0"/>
      <dgm:spPr/>
    </dgm:pt>
    <dgm:pt modelId="{F1149A4C-1500-4BD4-A656-54B115586E6C}" type="pres">
      <dgm:prSet presAssocID="{4CE39C7C-10F4-4284-AC11-19F4B5F5035D}" presName="hierChild3" presStyleCnt="0"/>
      <dgm:spPr/>
    </dgm:pt>
  </dgm:ptLst>
  <dgm:cxnLst>
    <dgm:cxn modelId="{E171F000-A399-42B8-9A7D-E6C0AD41C156}" type="presOf" srcId="{8B7A2E44-0DF0-4926-8D40-753283594D9C}" destId="{5F0E6E15-7FD3-4A31-9DD0-55367C9BDC22}" srcOrd="0" destOrd="0" presId="urn:microsoft.com/office/officeart/2009/3/layout/HorizontalOrganizationChart"/>
    <dgm:cxn modelId="{2C3FBE06-4F32-4E59-BB6B-F98CA28C9723}" type="presOf" srcId="{4CE39C7C-10F4-4284-AC11-19F4B5F5035D}" destId="{89902534-361C-40C6-AB8B-629905E5A9D3}" srcOrd="1" destOrd="0" presId="urn:microsoft.com/office/officeart/2009/3/layout/HorizontalOrganizationChart"/>
    <dgm:cxn modelId="{961A290D-BCB6-452B-8125-32511412C81E}" srcId="{4CE39C7C-10F4-4284-AC11-19F4B5F5035D}" destId="{A3FA4CFA-D925-47CB-BF66-9F5C0D66344B}" srcOrd="3" destOrd="0" parTransId="{10553211-FA3F-4C0D-87D3-95023ED3603E}" sibTransId="{D3209896-0A1B-46D8-9C08-8197D05A1DDF}"/>
    <dgm:cxn modelId="{32D69A16-CE4F-4147-8CAF-0C188F236C53}" srcId="{4CE39C7C-10F4-4284-AC11-19F4B5F5035D}" destId="{57FDAE8F-BA20-461F-83AF-D95F247194A3}" srcOrd="7" destOrd="0" parTransId="{84081744-C5A4-4975-B45C-43006DA91095}" sibTransId="{D2CDCF9C-EC17-485B-999C-125E236B0ECF}"/>
    <dgm:cxn modelId="{D9A4171C-A876-4459-97A3-CD77E8109084}" type="presOf" srcId="{4CE39C7C-10F4-4284-AC11-19F4B5F5035D}" destId="{B469AB37-F781-41C0-9A72-CEA98692C101}" srcOrd="0" destOrd="0" presId="urn:microsoft.com/office/officeart/2009/3/layout/HorizontalOrganizationChart"/>
    <dgm:cxn modelId="{EA9AA025-C34B-4304-A5B5-A4C27726807D}" type="presOf" srcId="{A3FA4CFA-D925-47CB-BF66-9F5C0D66344B}" destId="{F2D47735-BE39-4595-999C-B2B8F6D9A3E1}" srcOrd="1" destOrd="0" presId="urn:microsoft.com/office/officeart/2009/3/layout/HorizontalOrganizationChart"/>
    <dgm:cxn modelId="{1FC08A28-8242-4A3B-93AB-EB01B790EF44}" type="presOf" srcId="{F9961E00-384A-41EB-AF96-8A703990D8F0}" destId="{48D1BC49-D308-4A5A-BD30-955EBAE6202A}" srcOrd="1" destOrd="0" presId="urn:microsoft.com/office/officeart/2009/3/layout/HorizontalOrganizationChart"/>
    <dgm:cxn modelId="{0231F05F-F53B-475B-9F10-98299CF01BE8}" type="presOf" srcId="{F9961E00-384A-41EB-AF96-8A703990D8F0}" destId="{C5ABB5C9-8373-430B-93D0-1C3D3F27D5C2}" srcOrd="0" destOrd="0" presId="urn:microsoft.com/office/officeart/2009/3/layout/HorizontalOrganizationChart"/>
    <dgm:cxn modelId="{247D9147-CADD-4E6E-B530-630F15F80847}" srcId="{4CE39C7C-10F4-4284-AC11-19F4B5F5035D}" destId="{785AAA6D-4901-49A4-B65B-8E510A881BCB}" srcOrd="9" destOrd="0" parTransId="{E21CAB64-9B6B-4498-BE33-012142F48742}" sibTransId="{F1072239-2938-4AC1-B773-89B298ACE873}"/>
    <dgm:cxn modelId="{24ABD667-6E4F-4CBE-86E2-74EE6A7DF0E7}" type="presOf" srcId="{A3FA4CFA-D925-47CB-BF66-9F5C0D66344B}" destId="{16353098-7DE2-418E-A0BF-7BC3133A10FF}" srcOrd="0" destOrd="0" presId="urn:microsoft.com/office/officeart/2009/3/layout/HorizontalOrganizationChart"/>
    <dgm:cxn modelId="{C0F16E48-D559-4471-8013-4EA5A75DB6D9}" type="presOf" srcId="{CC71A7D2-4761-4425-BCF3-36CCBC99CE0E}" destId="{441A699B-B62C-4CB5-B82E-A3F1DB770660}" srcOrd="1" destOrd="0" presId="urn:microsoft.com/office/officeart/2009/3/layout/HorizontalOrganizationChart"/>
    <dgm:cxn modelId="{C5AB4C4A-06A8-49C5-828E-BEC47A0E5DB5}" type="presOf" srcId="{6E3686BC-3AC2-433A-9F70-24DC422DED57}" destId="{B86FFD90-1A8B-40B8-8727-D7B158AC7187}" srcOrd="0" destOrd="0" presId="urn:microsoft.com/office/officeart/2009/3/layout/HorizontalOrganizationChart"/>
    <dgm:cxn modelId="{9109EE71-DC71-4024-A9A8-48146AC16D90}" type="presOf" srcId="{6B8B1481-A3EC-4CFE-9DA2-AB780BC397C5}" destId="{397CE68C-0483-4997-84AF-E25B10275D1A}" srcOrd="0" destOrd="0" presId="urn:microsoft.com/office/officeart/2009/3/layout/HorizontalOrganizationChart"/>
    <dgm:cxn modelId="{5619C154-90BC-41EE-8DFD-837FBF1E14F1}" type="presOf" srcId="{57FDAE8F-BA20-461F-83AF-D95F247194A3}" destId="{C6D1CC36-ED8E-4F94-B6FD-667EC07EF4C7}" srcOrd="0" destOrd="0" presId="urn:microsoft.com/office/officeart/2009/3/layout/HorizontalOrganizationChart"/>
    <dgm:cxn modelId="{618FF356-DFA5-4C2A-AA27-6DA711B3FCA0}" type="presOf" srcId="{5F81FE85-9B26-497D-BE8B-098881699D8C}" destId="{C0D9BC75-F378-415D-9C8C-A11D684306D4}" srcOrd="0" destOrd="0" presId="urn:microsoft.com/office/officeart/2009/3/layout/HorizontalOrganizationChart"/>
    <dgm:cxn modelId="{EEE16B7C-F7AE-486A-85C7-880E8319B694}" srcId="{0928B956-9749-4CA2-992C-EB9BF07162BF}" destId="{4CE39C7C-10F4-4284-AC11-19F4B5F5035D}" srcOrd="0" destOrd="0" parTransId="{13EB50C5-925C-40FD-A810-8EE3DBCADA8D}" sibTransId="{4517C8BE-807F-4396-85CB-40B36B991A6E}"/>
    <dgm:cxn modelId="{17634F83-621F-4917-A5A3-5DB0358504F4}" srcId="{4CE39C7C-10F4-4284-AC11-19F4B5F5035D}" destId="{7C2CD57D-DFDE-49CF-A55B-84CC955B3060}" srcOrd="2" destOrd="0" parTransId="{6E3686BC-3AC2-433A-9F70-24DC422DED57}" sibTransId="{A51068E1-ADD8-4732-8AB8-BE844D9BC808}"/>
    <dgm:cxn modelId="{64D8AE83-4288-4476-827A-321707B74F7D}" type="presOf" srcId="{557B9BFC-8ECA-4C18-95CC-C1A520AD53C4}" destId="{FA87E589-638F-4436-838E-244A71705A72}" srcOrd="1" destOrd="0" presId="urn:microsoft.com/office/officeart/2009/3/layout/HorizontalOrganizationChart"/>
    <dgm:cxn modelId="{E6154F8C-809B-4F77-9417-426F6A430B9B}" type="presOf" srcId="{785AAA6D-4901-49A4-B65B-8E510A881BCB}" destId="{4FD5C54A-13AA-4BF7-A0C1-86741F37E64C}" srcOrd="0" destOrd="0" presId="urn:microsoft.com/office/officeart/2009/3/layout/HorizontalOrganizationChart"/>
    <dgm:cxn modelId="{DFA99F8C-383E-4AE2-9BD6-4CAD27A6F4AA}" type="presOf" srcId="{57FDAE8F-BA20-461F-83AF-D95F247194A3}" destId="{6237DFF7-5346-4F93-8024-0748B5F13C91}" srcOrd="1" destOrd="0" presId="urn:microsoft.com/office/officeart/2009/3/layout/HorizontalOrganizationChart"/>
    <dgm:cxn modelId="{3AA07D95-4B04-475D-9959-A88AF3A7C3AA}" type="presOf" srcId="{557B9BFC-8ECA-4C18-95CC-C1A520AD53C4}" destId="{2E0622C5-D9FF-432C-A955-7E4AD6363AC9}" srcOrd="0" destOrd="0" presId="urn:microsoft.com/office/officeart/2009/3/layout/HorizontalOrganizationChart"/>
    <dgm:cxn modelId="{FA5DCD95-C906-41A2-93DB-3E15BD5C3516}" type="presOf" srcId="{E21CAB64-9B6B-4498-BE33-012142F48742}" destId="{B32B3649-59B3-4DA5-AD33-5FB6115E6E43}" srcOrd="0" destOrd="0" presId="urn:microsoft.com/office/officeart/2009/3/layout/HorizontalOrganizationChart"/>
    <dgm:cxn modelId="{F0E39796-D3BD-4E07-9196-929856786F46}" type="presOf" srcId="{785AAA6D-4901-49A4-B65B-8E510A881BCB}" destId="{BC30330B-9FDA-4069-A25C-D8CE03824D57}" srcOrd="1" destOrd="0" presId="urn:microsoft.com/office/officeart/2009/3/layout/HorizontalOrganizationChart"/>
    <dgm:cxn modelId="{846B079C-04BD-4163-85A4-84CEE169449D}" type="presOf" srcId="{7EE7F104-FDB7-4C22-B9CD-B97E57C8B8EF}" destId="{0F665A68-4889-49D3-A18F-8119731C70E9}" srcOrd="0" destOrd="0" presId="urn:microsoft.com/office/officeart/2009/3/layout/HorizontalOrganizationChart"/>
    <dgm:cxn modelId="{B750AC9D-3A3E-4679-AD1A-7F0BEDFB14C3}" type="presOf" srcId="{8B7A2E44-0DF0-4926-8D40-753283594D9C}" destId="{79044E97-580A-42CA-B4C2-D2B18C2B54EF}" srcOrd="1" destOrd="0" presId="urn:microsoft.com/office/officeart/2009/3/layout/HorizontalOrganizationChart"/>
    <dgm:cxn modelId="{6953279F-C62A-47E1-89B5-B243CC9A20EF}" type="presOf" srcId="{D0F5A013-11DD-4A2C-B6A0-0A0E22A71C98}" destId="{4AF51266-3DD5-46E2-9658-0DA752C540A8}" srcOrd="0" destOrd="0" presId="urn:microsoft.com/office/officeart/2009/3/layout/HorizontalOrganizationChart"/>
    <dgm:cxn modelId="{3B942FA5-A887-4D93-A1C0-24E4EBBBA4F3}" type="presOf" srcId="{7C2CD57D-DFDE-49CF-A55B-84CC955B3060}" destId="{58B38B21-6DB7-4EA6-94F9-61039F9CC489}" srcOrd="1" destOrd="0" presId="urn:microsoft.com/office/officeart/2009/3/layout/HorizontalOrganizationChart"/>
    <dgm:cxn modelId="{ABA426AF-5C18-4045-AAC3-461F051315B0}" type="presOf" srcId="{0826F9FB-5A9D-4796-9289-86D76B0D2F43}" destId="{1B78DFC2-6439-468C-9996-60D88AC72604}" srcOrd="0" destOrd="0" presId="urn:microsoft.com/office/officeart/2009/3/layout/HorizontalOrganizationChart"/>
    <dgm:cxn modelId="{9C862BB0-BA6B-40B1-A916-C6148CDECAFD}" type="presOf" srcId="{10553211-FA3F-4C0D-87D3-95023ED3603E}" destId="{87DCC711-4F0E-41A8-984E-67ACFCA8EC8A}" srcOrd="0" destOrd="0" presId="urn:microsoft.com/office/officeart/2009/3/layout/HorizontalOrganizationChart"/>
    <dgm:cxn modelId="{7CA1EBB2-BAA1-46E4-9206-D01AEEA19698}" srcId="{4CE39C7C-10F4-4284-AC11-19F4B5F5035D}" destId="{8B7A2E44-0DF0-4926-8D40-753283594D9C}" srcOrd="8" destOrd="0" parTransId="{7038217A-1B18-4063-B8A1-37D9EB8D040D}" sibTransId="{166DED2D-8AA4-49A2-8967-54F2E3A4E190}"/>
    <dgm:cxn modelId="{D5EDAAC6-7640-429E-A24D-94300FF77845}" type="presOf" srcId="{1D3B68B8-E9EB-4590-9FAD-F1730E6B5F21}" destId="{9E458783-CED7-40D5-B7A9-800DFE733BF5}" srcOrd="0" destOrd="0" presId="urn:microsoft.com/office/officeart/2009/3/layout/HorizontalOrganizationChart"/>
    <dgm:cxn modelId="{276F91C7-C82E-4D66-8420-B74C01669155}" srcId="{4CE39C7C-10F4-4284-AC11-19F4B5F5035D}" destId="{5F81FE85-9B26-497D-BE8B-098881699D8C}" srcOrd="0" destOrd="0" parTransId="{445CCFB7-4B6D-4FA3-82C6-9450F07789A6}" sibTransId="{590F9547-7CBD-412F-BFCF-3FDCEC91A6D8}"/>
    <dgm:cxn modelId="{0E2B0AD0-DD12-466E-966F-32D63E34D924}" type="presOf" srcId="{CC71A7D2-4761-4425-BCF3-36CCBC99CE0E}" destId="{A0E05D32-1E7E-4AA6-962B-18BBC7E511C8}" srcOrd="0" destOrd="0" presId="urn:microsoft.com/office/officeart/2009/3/layout/HorizontalOrganizationChart"/>
    <dgm:cxn modelId="{866912D5-EABB-42BF-9822-A8699A8BDF2C}" srcId="{4CE39C7C-10F4-4284-AC11-19F4B5F5035D}" destId="{7EE7F104-FDB7-4C22-B9CD-B97E57C8B8EF}" srcOrd="6" destOrd="0" parTransId="{D0F5A013-11DD-4A2C-B6A0-0A0E22A71C98}" sibTransId="{77CAEE67-DA26-4A1A-9DB3-CDBABBA9052F}"/>
    <dgm:cxn modelId="{522A62D5-BCE4-4347-9182-978EB52FBA2F}" type="presOf" srcId="{7038217A-1B18-4063-B8A1-37D9EB8D040D}" destId="{7CD7F010-F934-4B7B-9CDB-DBB8B76698A4}" srcOrd="0" destOrd="0" presId="urn:microsoft.com/office/officeart/2009/3/layout/HorizontalOrganizationChart"/>
    <dgm:cxn modelId="{026664E2-F307-42A4-8D00-0D748861A8BD}" type="presOf" srcId="{445CCFB7-4B6D-4FA3-82C6-9450F07789A6}" destId="{E929B179-E222-4032-8306-2837770210AD}" srcOrd="0" destOrd="0" presId="urn:microsoft.com/office/officeart/2009/3/layout/HorizontalOrganizationChart"/>
    <dgm:cxn modelId="{B86A4AE4-4720-440A-A3D8-9AD89DFAB57B}" srcId="{4CE39C7C-10F4-4284-AC11-19F4B5F5035D}" destId="{CC71A7D2-4761-4425-BCF3-36CCBC99CE0E}" srcOrd="5" destOrd="0" parTransId="{1D3B68B8-E9EB-4590-9FAD-F1730E6B5F21}" sibTransId="{E39805D9-1F12-4307-B119-93495044A75D}"/>
    <dgm:cxn modelId="{2F09EBE8-8467-4036-9E11-C55ADEF018B8}" type="presOf" srcId="{5F81FE85-9B26-497D-BE8B-098881699D8C}" destId="{4B53C95A-6867-4ABA-B7AA-41802F6B49E6}" srcOrd="1" destOrd="0" presId="urn:microsoft.com/office/officeart/2009/3/layout/HorizontalOrganizationChart"/>
    <dgm:cxn modelId="{9178D9EA-E3E2-4E08-AEC7-A3A2CBC197A5}" srcId="{4CE39C7C-10F4-4284-AC11-19F4B5F5035D}" destId="{557B9BFC-8ECA-4C18-95CC-C1A520AD53C4}" srcOrd="4" destOrd="0" parTransId="{6B8B1481-A3EC-4CFE-9DA2-AB780BC397C5}" sibTransId="{5BB27BB5-49A0-4138-9F8C-50794C880D98}"/>
    <dgm:cxn modelId="{7BD891F2-4294-487E-A1B0-0D91F1F10D84}" srcId="{4CE39C7C-10F4-4284-AC11-19F4B5F5035D}" destId="{F9961E00-384A-41EB-AF96-8A703990D8F0}" srcOrd="1" destOrd="0" parTransId="{0826F9FB-5A9D-4796-9289-86D76B0D2F43}" sibTransId="{74404040-CAF1-4D22-B019-400491641AAB}"/>
    <dgm:cxn modelId="{C5EAA5F3-A9BC-419B-8DFE-15D227787761}" type="presOf" srcId="{7C2CD57D-DFDE-49CF-A55B-84CC955B3060}" destId="{81A76D61-8C74-4C55-BDD9-358DEF621729}" srcOrd="0" destOrd="0" presId="urn:microsoft.com/office/officeart/2009/3/layout/HorizontalOrganizationChart"/>
    <dgm:cxn modelId="{161678FA-B1B7-4807-A1BB-9DA481C1E34D}" type="presOf" srcId="{7EE7F104-FDB7-4C22-B9CD-B97E57C8B8EF}" destId="{5AD1E70C-2984-4F47-8991-B09AEF2541EA}" srcOrd="1" destOrd="0" presId="urn:microsoft.com/office/officeart/2009/3/layout/HorizontalOrganizationChart"/>
    <dgm:cxn modelId="{0F272BFB-FA9E-4256-AAA0-8594CEB45551}" type="presOf" srcId="{84081744-C5A4-4975-B45C-43006DA91095}" destId="{9B638F0E-F014-4B12-9230-7F1C8D8C0AA4}" srcOrd="0" destOrd="0" presId="urn:microsoft.com/office/officeart/2009/3/layout/HorizontalOrganizationChart"/>
    <dgm:cxn modelId="{9EBAAFFF-D393-4DDB-A155-B66F47CA757B}" type="presOf" srcId="{0928B956-9749-4CA2-992C-EB9BF07162BF}" destId="{F5FAC6F7-8E17-40D2-97FD-0C40DB1AAAF8}" srcOrd="0" destOrd="0" presId="urn:microsoft.com/office/officeart/2009/3/layout/HorizontalOrganizationChart"/>
    <dgm:cxn modelId="{2A005FC9-DCF4-4484-B317-51CFC4383E9A}" type="presParOf" srcId="{F5FAC6F7-8E17-40D2-97FD-0C40DB1AAAF8}" destId="{867D6822-234A-45DC-978C-C2024D38ED19}" srcOrd="0" destOrd="0" presId="urn:microsoft.com/office/officeart/2009/3/layout/HorizontalOrganizationChart"/>
    <dgm:cxn modelId="{BCA11D4C-2C1F-4951-B49E-BFE4008B78F9}" type="presParOf" srcId="{867D6822-234A-45DC-978C-C2024D38ED19}" destId="{56D9BEA2-0285-47C0-A27F-7FCC24F09C76}" srcOrd="0" destOrd="0" presId="urn:microsoft.com/office/officeart/2009/3/layout/HorizontalOrganizationChart"/>
    <dgm:cxn modelId="{B9E78BE9-4BCC-4FB0-A7A8-690A760F616C}" type="presParOf" srcId="{56D9BEA2-0285-47C0-A27F-7FCC24F09C76}" destId="{B469AB37-F781-41C0-9A72-CEA98692C101}" srcOrd="0" destOrd="0" presId="urn:microsoft.com/office/officeart/2009/3/layout/HorizontalOrganizationChart"/>
    <dgm:cxn modelId="{78020866-D1AD-4098-A20A-CA29E884D7C6}" type="presParOf" srcId="{56D9BEA2-0285-47C0-A27F-7FCC24F09C76}" destId="{89902534-361C-40C6-AB8B-629905E5A9D3}" srcOrd="1" destOrd="0" presId="urn:microsoft.com/office/officeart/2009/3/layout/HorizontalOrganizationChart"/>
    <dgm:cxn modelId="{DB47CA42-537A-4495-A473-7363C9202656}" type="presParOf" srcId="{867D6822-234A-45DC-978C-C2024D38ED19}" destId="{20EE7FA7-0605-46FD-B981-BC93303E0437}" srcOrd="1" destOrd="0" presId="urn:microsoft.com/office/officeart/2009/3/layout/HorizontalOrganizationChart"/>
    <dgm:cxn modelId="{B2081957-0188-472D-B6FB-B1EA87824468}" type="presParOf" srcId="{20EE7FA7-0605-46FD-B981-BC93303E0437}" destId="{E929B179-E222-4032-8306-2837770210AD}" srcOrd="0" destOrd="0" presId="urn:microsoft.com/office/officeart/2009/3/layout/HorizontalOrganizationChart"/>
    <dgm:cxn modelId="{89242D75-CEEF-4FA8-9B64-9A37BC1281D6}" type="presParOf" srcId="{20EE7FA7-0605-46FD-B981-BC93303E0437}" destId="{1C35259E-D652-4BCF-B7D1-318D97E09872}" srcOrd="1" destOrd="0" presId="urn:microsoft.com/office/officeart/2009/3/layout/HorizontalOrganizationChart"/>
    <dgm:cxn modelId="{DA6DD01E-8FFE-4617-BE0E-5C485933CFA2}" type="presParOf" srcId="{1C35259E-D652-4BCF-B7D1-318D97E09872}" destId="{27627261-8905-43B8-A96F-A132336DCE5F}" srcOrd="0" destOrd="0" presId="urn:microsoft.com/office/officeart/2009/3/layout/HorizontalOrganizationChart"/>
    <dgm:cxn modelId="{9E78D26B-8AFD-4ED6-BCE5-89206D6ED8C6}" type="presParOf" srcId="{27627261-8905-43B8-A96F-A132336DCE5F}" destId="{C0D9BC75-F378-415D-9C8C-A11D684306D4}" srcOrd="0" destOrd="0" presId="urn:microsoft.com/office/officeart/2009/3/layout/HorizontalOrganizationChart"/>
    <dgm:cxn modelId="{465ECF6C-9A96-4DB5-AD22-EF9636B7BBAC}" type="presParOf" srcId="{27627261-8905-43B8-A96F-A132336DCE5F}" destId="{4B53C95A-6867-4ABA-B7AA-41802F6B49E6}" srcOrd="1" destOrd="0" presId="urn:microsoft.com/office/officeart/2009/3/layout/HorizontalOrganizationChart"/>
    <dgm:cxn modelId="{73084F70-573D-44EC-A872-70121B5CA33C}" type="presParOf" srcId="{1C35259E-D652-4BCF-B7D1-318D97E09872}" destId="{31F9F535-AD1A-4F7D-8101-95FAE457DF8B}" srcOrd="1" destOrd="0" presId="urn:microsoft.com/office/officeart/2009/3/layout/HorizontalOrganizationChart"/>
    <dgm:cxn modelId="{FC4B8287-986B-4538-9649-68D53C8459BC}" type="presParOf" srcId="{1C35259E-D652-4BCF-B7D1-318D97E09872}" destId="{F178047B-FC97-49B8-A30F-EB6AA19D3EF1}" srcOrd="2" destOrd="0" presId="urn:microsoft.com/office/officeart/2009/3/layout/HorizontalOrganizationChart"/>
    <dgm:cxn modelId="{9BE51E69-247A-4AAC-B569-82980EAC8233}" type="presParOf" srcId="{20EE7FA7-0605-46FD-B981-BC93303E0437}" destId="{1B78DFC2-6439-468C-9996-60D88AC72604}" srcOrd="2" destOrd="0" presId="urn:microsoft.com/office/officeart/2009/3/layout/HorizontalOrganizationChart"/>
    <dgm:cxn modelId="{DF0A3046-4B01-4C7C-B045-C9EB55AC499F}" type="presParOf" srcId="{20EE7FA7-0605-46FD-B981-BC93303E0437}" destId="{D37247D0-E85B-4DC3-B6D7-4A57CB8C0F3A}" srcOrd="3" destOrd="0" presId="urn:microsoft.com/office/officeart/2009/3/layout/HorizontalOrganizationChart"/>
    <dgm:cxn modelId="{C67BEA94-4660-4EC4-BD42-0938BFCB3147}" type="presParOf" srcId="{D37247D0-E85B-4DC3-B6D7-4A57CB8C0F3A}" destId="{C22DC7C6-4D97-43DC-8DF8-A1430BEAF5FC}" srcOrd="0" destOrd="0" presId="urn:microsoft.com/office/officeart/2009/3/layout/HorizontalOrganizationChart"/>
    <dgm:cxn modelId="{0D23A5AA-B9C4-450F-86A5-521A6FF98985}" type="presParOf" srcId="{C22DC7C6-4D97-43DC-8DF8-A1430BEAF5FC}" destId="{C5ABB5C9-8373-430B-93D0-1C3D3F27D5C2}" srcOrd="0" destOrd="0" presId="urn:microsoft.com/office/officeart/2009/3/layout/HorizontalOrganizationChart"/>
    <dgm:cxn modelId="{32C5252A-1F26-4B55-8599-3E73561F85D9}" type="presParOf" srcId="{C22DC7C6-4D97-43DC-8DF8-A1430BEAF5FC}" destId="{48D1BC49-D308-4A5A-BD30-955EBAE6202A}" srcOrd="1" destOrd="0" presId="urn:microsoft.com/office/officeart/2009/3/layout/HorizontalOrganizationChart"/>
    <dgm:cxn modelId="{E0581CC6-1C78-4374-83FD-CD07F691978F}" type="presParOf" srcId="{D37247D0-E85B-4DC3-B6D7-4A57CB8C0F3A}" destId="{D7C11D4D-C75F-46F7-8DA2-5B1750C743D1}" srcOrd="1" destOrd="0" presId="urn:microsoft.com/office/officeart/2009/3/layout/HorizontalOrganizationChart"/>
    <dgm:cxn modelId="{3CA8AFBF-E5A8-45AE-821C-606B1A6B745C}" type="presParOf" srcId="{D37247D0-E85B-4DC3-B6D7-4A57CB8C0F3A}" destId="{908E3315-070A-4E61-AB2D-884E551B5AC3}" srcOrd="2" destOrd="0" presId="urn:microsoft.com/office/officeart/2009/3/layout/HorizontalOrganizationChart"/>
    <dgm:cxn modelId="{8758CF64-C6AE-4EA8-8D7C-6D9A615388E1}" type="presParOf" srcId="{20EE7FA7-0605-46FD-B981-BC93303E0437}" destId="{B86FFD90-1A8B-40B8-8727-D7B158AC7187}" srcOrd="4" destOrd="0" presId="urn:microsoft.com/office/officeart/2009/3/layout/HorizontalOrganizationChart"/>
    <dgm:cxn modelId="{EEB819C8-FFD4-41F9-979A-D45DBC9CBC69}" type="presParOf" srcId="{20EE7FA7-0605-46FD-B981-BC93303E0437}" destId="{DDAC5E72-44A4-42DB-A27B-43801CB18BB6}" srcOrd="5" destOrd="0" presId="urn:microsoft.com/office/officeart/2009/3/layout/HorizontalOrganizationChart"/>
    <dgm:cxn modelId="{8F8DC4C8-9C64-4A4D-8F26-0D7D57CCC3A1}" type="presParOf" srcId="{DDAC5E72-44A4-42DB-A27B-43801CB18BB6}" destId="{6BB230A5-15E7-4BF8-8D6B-C6330DFFBCD3}" srcOrd="0" destOrd="0" presId="urn:microsoft.com/office/officeart/2009/3/layout/HorizontalOrganizationChart"/>
    <dgm:cxn modelId="{ED173D12-45D6-4826-B499-92D10852EC7E}" type="presParOf" srcId="{6BB230A5-15E7-4BF8-8D6B-C6330DFFBCD3}" destId="{81A76D61-8C74-4C55-BDD9-358DEF621729}" srcOrd="0" destOrd="0" presId="urn:microsoft.com/office/officeart/2009/3/layout/HorizontalOrganizationChart"/>
    <dgm:cxn modelId="{65EDE6E2-8D68-450C-9A0A-142F91F0D228}" type="presParOf" srcId="{6BB230A5-15E7-4BF8-8D6B-C6330DFFBCD3}" destId="{58B38B21-6DB7-4EA6-94F9-61039F9CC489}" srcOrd="1" destOrd="0" presId="urn:microsoft.com/office/officeart/2009/3/layout/HorizontalOrganizationChart"/>
    <dgm:cxn modelId="{6E8022A6-13A2-4F54-9AC7-A389413A7A87}" type="presParOf" srcId="{DDAC5E72-44A4-42DB-A27B-43801CB18BB6}" destId="{925D6F0B-9591-4663-9960-18564E24477F}" srcOrd="1" destOrd="0" presId="urn:microsoft.com/office/officeart/2009/3/layout/HorizontalOrganizationChart"/>
    <dgm:cxn modelId="{09717D63-DC3A-44BE-A1BA-F3E447257FCE}" type="presParOf" srcId="{DDAC5E72-44A4-42DB-A27B-43801CB18BB6}" destId="{5D30B245-FF22-4109-9A4D-23A0C3051EAE}" srcOrd="2" destOrd="0" presId="urn:microsoft.com/office/officeart/2009/3/layout/HorizontalOrganizationChart"/>
    <dgm:cxn modelId="{679C0DE8-8824-4EA9-8B6F-D3FE8997CC7A}" type="presParOf" srcId="{20EE7FA7-0605-46FD-B981-BC93303E0437}" destId="{87DCC711-4F0E-41A8-984E-67ACFCA8EC8A}" srcOrd="6" destOrd="0" presId="urn:microsoft.com/office/officeart/2009/3/layout/HorizontalOrganizationChart"/>
    <dgm:cxn modelId="{204FDBAB-D37F-4510-9F6D-29C24818B6FD}" type="presParOf" srcId="{20EE7FA7-0605-46FD-B981-BC93303E0437}" destId="{CFFDB56A-BF4F-4969-B5F7-76EC9E9440D6}" srcOrd="7" destOrd="0" presId="urn:microsoft.com/office/officeart/2009/3/layout/HorizontalOrganizationChart"/>
    <dgm:cxn modelId="{A5C2B2AD-468C-40FE-AD7B-B2D755483DBB}" type="presParOf" srcId="{CFFDB56A-BF4F-4969-B5F7-76EC9E9440D6}" destId="{99FC5F8E-D1A9-43A6-8A12-94306EBCD407}" srcOrd="0" destOrd="0" presId="urn:microsoft.com/office/officeart/2009/3/layout/HorizontalOrganizationChart"/>
    <dgm:cxn modelId="{92E0F854-48F0-489F-9EB1-090E13BF53BE}" type="presParOf" srcId="{99FC5F8E-D1A9-43A6-8A12-94306EBCD407}" destId="{16353098-7DE2-418E-A0BF-7BC3133A10FF}" srcOrd="0" destOrd="0" presId="urn:microsoft.com/office/officeart/2009/3/layout/HorizontalOrganizationChart"/>
    <dgm:cxn modelId="{F0B64497-9B4E-41B6-B67A-DA406018911D}" type="presParOf" srcId="{99FC5F8E-D1A9-43A6-8A12-94306EBCD407}" destId="{F2D47735-BE39-4595-999C-B2B8F6D9A3E1}" srcOrd="1" destOrd="0" presId="urn:microsoft.com/office/officeart/2009/3/layout/HorizontalOrganizationChart"/>
    <dgm:cxn modelId="{0FCA4C04-0623-4973-90E7-8560D679392E}" type="presParOf" srcId="{CFFDB56A-BF4F-4969-B5F7-76EC9E9440D6}" destId="{939FE9AD-A000-4CC6-BE69-9D977B2569A3}" srcOrd="1" destOrd="0" presId="urn:microsoft.com/office/officeart/2009/3/layout/HorizontalOrganizationChart"/>
    <dgm:cxn modelId="{8BD4C526-226E-442B-AD64-D8BACE1B1E26}" type="presParOf" srcId="{CFFDB56A-BF4F-4969-B5F7-76EC9E9440D6}" destId="{47C41884-0EB5-43D9-919C-AB4E7C96226F}" srcOrd="2" destOrd="0" presId="urn:microsoft.com/office/officeart/2009/3/layout/HorizontalOrganizationChart"/>
    <dgm:cxn modelId="{8A6ED5F7-8CD9-43DF-99AF-EECD75EB81F5}" type="presParOf" srcId="{20EE7FA7-0605-46FD-B981-BC93303E0437}" destId="{397CE68C-0483-4997-84AF-E25B10275D1A}" srcOrd="8" destOrd="0" presId="urn:microsoft.com/office/officeart/2009/3/layout/HorizontalOrganizationChart"/>
    <dgm:cxn modelId="{05A07888-A9BA-42CC-BD6D-42839C8E2F49}" type="presParOf" srcId="{20EE7FA7-0605-46FD-B981-BC93303E0437}" destId="{DBAFB2DB-63DA-4A15-A2B8-0AE3A6313D4A}" srcOrd="9" destOrd="0" presId="urn:microsoft.com/office/officeart/2009/3/layout/HorizontalOrganizationChart"/>
    <dgm:cxn modelId="{FC65C844-8D23-4D9B-A2C4-45B5F00881AE}" type="presParOf" srcId="{DBAFB2DB-63DA-4A15-A2B8-0AE3A6313D4A}" destId="{BEA1E431-6B70-4E8C-9FA6-F0676EAD4C83}" srcOrd="0" destOrd="0" presId="urn:microsoft.com/office/officeart/2009/3/layout/HorizontalOrganizationChart"/>
    <dgm:cxn modelId="{3BFA5604-C26B-449C-8AA2-712ED5B9555B}" type="presParOf" srcId="{BEA1E431-6B70-4E8C-9FA6-F0676EAD4C83}" destId="{2E0622C5-D9FF-432C-A955-7E4AD6363AC9}" srcOrd="0" destOrd="0" presId="urn:microsoft.com/office/officeart/2009/3/layout/HorizontalOrganizationChart"/>
    <dgm:cxn modelId="{B6E0EA17-EAC4-4719-AF33-DC89D61C4592}" type="presParOf" srcId="{BEA1E431-6B70-4E8C-9FA6-F0676EAD4C83}" destId="{FA87E589-638F-4436-838E-244A71705A72}" srcOrd="1" destOrd="0" presId="urn:microsoft.com/office/officeart/2009/3/layout/HorizontalOrganizationChart"/>
    <dgm:cxn modelId="{64F78815-F909-42A3-98EC-8ED305183F2F}" type="presParOf" srcId="{DBAFB2DB-63DA-4A15-A2B8-0AE3A6313D4A}" destId="{AC9AAAF2-ADC9-49DB-9F72-A6DE626C6FB6}" srcOrd="1" destOrd="0" presId="urn:microsoft.com/office/officeart/2009/3/layout/HorizontalOrganizationChart"/>
    <dgm:cxn modelId="{DC3543A0-B8D5-474D-B0DF-DC74BC79F25E}" type="presParOf" srcId="{DBAFB2DB-63DA-4A15-A2B8-0AE3A6313D4A}" destId="{D64C3904-9C2F-4BCC-A183-7D4B63059C86}" srcOrd="2" destOrd="0" presId="urn:microsoft.com/office/officeart/2009/3/layout/HorizontalOrganizationChart"/>
    <dgm:cxn modelId="{2A2D635D-B114-494B-A9BD-F361E8E957C9}" type="presParOf" srcId="{20EE7FA7-0605-46FD-B981-BC93303E0437}" destId="{9E458783-CED7-40D5-B7A9-800DFE733BF5}" srcOrd="10" destOrd="0" presId="urn:microsoft.com/office/officeart/2009/3/layout/HorizontalOrganizationChart"/>
    <dgm:cxn modelId="{A5321835-5B70-452A-BB1D-5E1F0954B366}" type="presParOf" srcId="{20EE7FA7-0605-46FD-B981-BC93303E0437}" destId="{23F7E5A6-2DE3-4566-A1CA-A48D6F7FBCF0}" srcOrd="11" destOrd="0" presId="urn:microsoft.com/office/officeart/2009/3/layout/HorizontalOrganizationChart"/>
    <dgm:cxn modelId="{A8C07737-D79E-4A1E-B03E-962C2E3E3C71}" type="presParOf" srcId="{23F7E5A6-2DE3-4566-A1CA-A48D6F7FBCF0}" destId="{8A7A1D9B-F6CC-4418-9042-FB85DDF9EB64}" srcOrd="0" destOrd="0" presId="urn:microsoft.com/office/officeart/2009/3/layout/HorizontalOrganizationChart"/>
    <dgm:cxn modelId="{7D853BB5-7783-4555-A299-FEAD476F2090}" type="presParOf" srcId="{8A7A1D9B-F6CC-4418-9042-FB85DDF9EB64}" destId="{A0E05D32-1E7E-4AA6-962B-18BBC7E511C8}" srcOrd="0" destOrd="0" presId="urn:microsoft.com/office/officeart/2009/3/layout/HorizontalOrganizationChart"/>
    <dgm:cxn modelId="{8B328F47-1C08-4374-8FAC-3F3490B83C2D}" type="presParOf" srcId="{8A7A1D9B-F6CC-4418-9042-FB85DDF9EB64}" destId="{441A699B-B62C-4CB5-B82E-A3F1DB770660}" srcOrd="1" destOrd="0" presId="urn:microsoft.com/office/officeart/2009/3/layout/HorizontalOrganizationChart"/>
    <dgm:cxn modelId="{E030E0F0-EB77-40F9-B086-628D8A215937}" type="presParOf" srcId="{23F7E5A6-2DE3-4566-A1CA-A48D6F7FBCF0}" destId="{011440D0-B7CB-4A0C-B050-97F6040B6757}" srcOrd="1" destOrd="0" presId="urn:microsoft.com/office/officeart/2009/3/layout/HorizontalOrganizationChart"/>
    <dgm:cxn modelId="{C33AA42C-D7EF-4AF1-8155-08CD07CDDFC2}" type="presParOf" srcId="{23F7E5A6-2DE3-4566-A1CA-A48D6F7FBCF0}" destId="{DBE67931-39E7-40CD-AA38-96CC8274EB35}" srcOrd="2" destOrd="0" presId="urn:microsoft.com/office/officeart/2009/3/layout/HorizontalOrganizationChart"/>
    <dgm:cxn modelId="{595BAC4D-29EC-4831-A497-E5CF7E913C89}" type="presParOf" srcId="{20EE7FA7-0605-46FD-B981-BC93303E0437}" destId="{4AF51266-3DD5-46E2-9658-0DA752C540A8}" srcOrd="12" destOrd="0" presId="urn:microsoft.com/office/officeart/2009/3/layout/HorizontalOrganizationChart"/>
    <dgm:cxn modelId="{CAEB7D4D-B53B-437E-8E1C-C42FA9A70622}" type="presParOf" srcId="{20EE7FA7-0605-46FD-B981-BC93303E0437}" destId="{F01CBE99-64AF-4422-A225-17F9A9615E02}" srcOrd="13" destOrd="0" presId="urn:microsoft.com/office/officeart/2009/3/layout/HorizontalOrganizationChart"/>
    <dgm:cxn modelId="{4B4C0704-B511-467E-9928-E3B910B0E536}" type="presParOf" srcId="{F01CBE99-64AF-4422-A225-17F9A9615E02}" destId="{E10B6E87-8613-4E97-84C7-49066817E365}" srcOrd="0" destOrd="0" presId="urn:microsoft.com/office/officeart/2009/3/layout/HorizontalOrganizationChart"/>
    <dgm:cxn modelId="{7A17F098-932D-4F7F-BCF4-0B4605E1D861}" type="presParOf" srcId="{E10B6E87-8613-4E97-84C7-49066817E365}" destId="{0F665A68-4889-49D3-A18F-8119731C70E9}" srcOrd="0" destOrd="0" presId="urn:microsoft.com/office/officeart/2009/3/layout/HorizontalOrganizationChart"/>
    <dgm:cxn modelId="{2E28C80D-2D3F-455D-B7E7-D761C87A722B}" type="presParOf" srcId="{E10B6E87-8613-4E97-84C7-49066817E365}" destId="{5AD1E70C-2984-4F47-8991-B09AEF2541EA}" srcOrd="1" destOrd="0" presId="urn:microsoft.com/office/officeart/2009/3/layout/HorizontalOrganizationChart"/>
    <dgm:cxn modelId="{873242DE-09AB-4144-8360-693D162E8D33}" type="presParOf" srcId="{F01CBE99-64AF-4422-A225-17F9A9615E02}" destId="{DC254E3F-E8D7-4806-B90D-FB2E1D27CA82}" srcOrd="1" destOrd="0" presId="urn:microsoft.com/office/officeart/2009/3/layout/HorizontalOrganizationChart"/>
    <dgm:cxn modelId="{72246C7D-0D37-4FE8-872E-D3E2CD28CC13}" type="presParOf" srcId="{F01CBE99-64AF-4422-A225-17F9A9615E02}" destId="{AC7C6C5E-1329-4C5F-9737-23FEC0AAD5D3}" srcOrd="2" destOrd="0" presId="urn:microsoft.com/office/officeart/2009/3/layout/HorizontalOrganizationChart"/>
    <dgm:cxn modelId="{42F5A6AB-401D-4059-B012-8893F856CB6B}" type="presParOf" srcId="{20EE7FA7-0605-46FD-B981-BC93303E0437}" destId="{9B638F0E-F014-4B12-9230-7F1C8D8C0AA4}" srcOrd="14" destOrd="0" presId="urn:microsoft.com/office/officeart/2009/3/layout/HorizontalOrganizationChart"/>
    <dgm:cxn modelId="{22FE363E-3304-4F77-8A8A-5DFA6D585737}" type="presParOf" srcId="{20EE7FA7-0605-46FD-B981-BC93303E0437}" destId="{CC480D44-BD00-4F0D-8A9E-15AB35A7766C}" srcOrd="15" destOrd="0" presId="urn:microsoft.com/office/officeart/2009/3/layout/HorizontalOrganizationChart"/>
    <dgm:cxn modelId="{195A9A5D-2630-48B1-89A6-539AACF0FEBE}" type="presParOf" srcId="{CC480D44-BD00-4F0D-8A9E-15AB35A7766C}" destId="{AF3C0A2D-8408-466A-ACA0-636D39660A8B}" srcOrd="0" destOrd="0" presId="urn:microsoft.com/office/officeart/2009/3/layout/HorizontalOrganizationChart"/>
    <dgm:cxn modelId="{6997F47D-EDF1-4296-9616-42D7A5877B2C}" type="presParOf" srcId="{AF3C0A2D-8408-466A-ACA0-636D39660A8B}" destId="{C6D1CC36-ED8E-4F94-B6FD-667EC07EF4C7}" srcOrd="0" destOrd="0" presId="urn:microsoft.com/office/officeart/2009/3/layout/HorizontalOrganizationChart"/>
    <dgm:cxn modelId="{D0C32497-0B30-43DE-B316-D155D69F291B}" type="presParOf" srcId="{AF3C0A2D-8408-466A-ACA0-636D39660A8B}" destId="{6237DFF7-5346-4F93-8024-0748B5F13C91}" srcOrd="1" destOrd="0" presId="urn:microsoft.com/office/officeart/2009/3/layout/HorizontalOrganizationChart"/>
    <dgm:cxn modelId="{9C959F0D-79DE-4D18-AA3A-3D22952CFF98}" type="presParOf" srcId="{CC480D44-BD00-4F0D-8A9E-15AB35A7766C}" destId="{EA6D6F46-40BB-4C1C-AAA0-4A76F5F947F9}" srcOrd="1" destOrd="0" presId="urn:microsoft.com/office/officeart/2009/3/layout/HorizontalOrganizationChart"/>
    <dgm:cxn modelId="{27366ACC-4A34-4A10-BDF3-4D95E59F4D2A}" type="presParOf" srcId="{CC480D44-BD00-4F0D-8A9E-15AB35A7766C}" destId="{21D25010-EFC1-4EE2-BEAF-35052A323EC1}" srcOrd="2" destOrd="0" presId="urn:microsoft.com/office/officeart/2009/3/layout/HorizontalOrganizationChart"/>
    <dgm:cxn modelId="{E5CE2367-96B3-4666-868A-429102673A68}" type="presParOf" srcId="{20EE7FA7-0605-46FD-B981-BC93303E0437}" destId="{7CD7F010-F934-4B7B-9CDB-DBB8B76698A4}" srcOrd="16" destOrd="0" presId="urn:microsoft.com/office/officeart/2009/3/layout/HorizontalOrganizationChart"/>
    <dgm:cxn modelId="{89D98FFA-32C7-4B0E-8657-2E050D28F1DC}" type="presParOf" srcId="{20EE7FA7-0605-46FD-B981-BC93303E0437}" destId="{BDAAD21E-E0BE-4119-BD0E-65FFD356A23F}" srcOrd="17" destOrd="0" presId="urn:microsoft.com/office/officeart/2009/3/layout/HorizontalOrganizationChart"/>
    <dgm:cxn modelId="{C72258B1-B79E-4FDC-ACAF-7AF72808CEBD}" type="presParOf" srcId="{BDAAD21E-E0BE-4119-BD0E-65FFD356A23F}" destId="{CB90C0C6-F0F5-4B14-B010-9367D0DD9C1F}" srcOrd="0" destOrd="0" presId="urn:microsoft.com/office/officeart/2009/3/layout/HorizontalOrganizationChart"/>
    <dgm:cxn modelId="{C41AD663-0C69-4C8D-950E-68795C5D2A6A}" type="presParOf" srcId="{CB90C0C6-F0F5-4B14-B010-9367D0DD9C1F}" destId="{5F0E6E15-7FD3-4A31-9DD0-55367C9BDC22}" srcOrd="0" destOrd="0" presId="urn:microsoft.com/office/officeart/2009/3/layout/HorizontalOrganizationChart"/>
    <dgm:cxn modelId="{6FCD722C-51F1-4671-BCF6-0418C82E6BE9}" type="presParOf" srcId="{CB90C0C6-F0F5-4B14-B010-9367D0DD9C1F}" destId="{79044E97-580A-42CA-B4C2-D2B18C2B54EF}" srcOrd="1" destOrd="0" presId="urn:microsoft.com/office/officeart/2009/3/layout/HorizontalOrganizationChart"/>
    <dgm:cxn modelId="{1ACA81CB-2697-4D48-B94C-114975075739}" type="presParOf" srcId="{BDAAD21E-E0BE-4119-BD0E-65FFD356A23F}" destId="{7AB503B2-F06C-4840-B2B4-B6F9595F074C}" srcOrd="1" destOrd="0" presId="urn:microsoft.com/office/officeart/2009/3/layout/HorizontalOrganizationChart"/>
    <dgm:cxn modelId="{E03C115E-DDE5-4079-962F-E9AFB8F84327}" type="presParOf" srcId="{BDAAD21E-E0BE-4119-BD0E-65FFD356A23F}" destId="{4DA7E724-66DB-43CF-A242-339CCBBDFB8F}" srcOrd="2" destOrd="0" presId="urn:microsoft.com/office/officeart/2009/3/layout/HorizontalOrganizationChart"/>
    <dgm:cxn modelId="{229D57FF-2A73-4B9A-9584-65E8F11F3F72}" type="presParOf" srcId="{20EE7FA7-0605-46FD-B981-BC93303E0437}" destId="{B32B3649-59B3-4DA5-AD33-5FB6115E6E43}" srcOrd="18" destOrd="0" presId="urn:microsoft.com/office/officeart/2009/3/layout/HorizontalOrganizationChart"/>
    <dgm:cxn modelId="{8AB80A07-FD1D-4141-BB9E-42BAA63E6AFF}" type="presParOf" srcId="{20EE7FA7-0605-46FD-B981-BC93303E0437}" destId="{C79C1D44-0DF8-43F9-85AC-9BFB2AE08ADC}" srcOrd="19" destOrd="0" presId="urn:microsoft.com/office/officeart/2009/3/layout/HorizontalOrganizationChart"/>
    <dgm:cxn modelId="{CEFED0AC-1E39-45A4-AD60-BE4E941D2212}" type="presParOf" srcId="{C79C1D44-0DF8-43F9-85AC-9BFB2AE08ADC}" destId="{B4972A84-9824-4584-B60A-40F0F36D3E88}" srcOrd="0" destOrd="0" presId="urn:microsoft.com/office/officeart/2009/3/layout/HorizontalOrganizationChart"/>
    <dgm:cxn modelId="{B4C827F3-B04B-499D-9CBC-D9C2B0A8267F}" type="presParOf" srcId="{B4972A84-9824-4584-B60A-40F0F36D3E88}" destId="{4FD5C54A-13AA-4BF7-A0C1-86741F37E64C}" srcOrd="0" destOrd="0" presId="urn:microsoft.com/office/officeart/2009/3/layout/HorizontalOrganizationChart"/>
    <dgm:cxn modelId="{07221DBC-7D31-414C-BD48-5FB9009FC06B}" type="presParOf" srcId="{B4972A84-9824-4584-B60A-40F0F36D3E88}" destId="{BC30330B-9FDA-4069-A25C-D8CE03824D57}" srcOrd="1" destOrd="0" presId="urn:microsoft.com/office/officeart/2009/3/layout/HorizontalOrganizationChart"/>
    <dgm:cxn modelId="{7AA59712-3D9B-451E-8169-42AE3F52BDC6}" type="presParOf" srcId="{C79C1D44-0DF8-43F9-85AC-9BFB2AE08ADC}" destId="{DDFF55D5-FCF2-4EA4-B73D-45AF49B3622D}" srcOrd="1" destOrd="0" presId="urn:microsoft.com/office/officeart/2009/3/layout/HorizontalOrganizationChart"/>
    <dgm:cxn modelId="{250B6C5F-8794-4702-B57A-019B7804FF86}" type="presParOf" srcId="{C79C1D44-0DF8-43F9-85AC-9BFB2AE08ADC}" destId="{6E99C116-4B06-4E22-BE26-729723A504AF}" srcOrd="2" destOrd="0" presId="urn:microsoft.com/office/officeart/2009/3/layout/HorizontalOrganizationChart"/>
    <dgm:cxn modelId="{CF2A38F8-7BC0-4299-9BEC-CBAAD83C84CF}" type="presParOf" srcId="{867D6822-234A-45DC-978C-C2024D38ED19}" destId="{F1149A4C-1500-4BD4-A656-54B115586E6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2DDB156-91FC-4568-A312-13121527904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FE37FB-9E57-4D3C-8985-41AA9151FFAB}">
      <dgm:prSet phldrT="[Text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5240" tIns="15240" rIns="15240" bIns="152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Title</a:t>
          </a:r>
          <a:r>
            <a:rPr lang="pt-PT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PT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Principals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B91CCE13-8E75-466C-9E31-37E7F1B852DB}" type="parTrans" cxnId="{795451D3-8528-4528-93BE-8E139990FF52}">
      <dgm:prSet/>
      <dgm:spPr/>
      <dgm:t>
        <a:bodyPr/>
        <a:lstStyle/>
        <a:p>
          <a:endParaRPr lang="en-US"/>
        </a:p>
      </dgm:t>
    </dgm:pt>
    <dgm:pt modelId="{25F2A91A-AE81-444A-814C-9260974506F9}" type="sibTrans" cxnId="{795451D3-8528-4528-93BE-8E139990FF52}">
      <dgm:prSet/>
      <dgm:spPr/>
      <dgm:t>
        <a:bodyPr/>
        <a:lstStyle/>
        <a:p>
          <a:endParaRPr lang="en-US"/>
        </a:p>
      </dgm:t>
    </dgm:pt>
    <dgm:pt modelId="{3469C79E-9E99-41EA-8853-01A1FBA2C84E}" type="pres">
      <dgm:prSet presAssocID="{52DDB156-91FC-4568-A312-131215279045}" presName="diagram" presStyleCnt="0">
        <dgm:presLayoutVars>
          <dgm:dir/>
          <dgm:resizeHandles val="exact"/>
        </dgm:presLayoutVars>
      </dgm:prSet>
      <dgm:spPr/>
    </dgm:pt>
    <dgm:pt modelId="{07B3740F-1981-43C8-AEA3-894ACE123893}" type="pres">
      <dgm:prSet presAssocID="{56FE37FB-9E57-4D3C-8985-41AA9151FFAB}" presName="node" presStyleLbl="node1" presStyleIdx="0" presStyleCnt="1" custScaleX="100098" custScaleY="117272" custLinFactX="145457" custLinFactY="42728" custLinFactNeighborX="200000" custLinFactNeighborY="100000">
        <dgm:presLayoutVars>
          <dgm:bulletEnabled val="1"/>
        </dgm:presLayoutVars>
      </dgm:prSet>
      <dgm:spPr>
        <a:xfrm>
          <a:off x="226240" y="514"/>
          <a:ext cx="1772994" cy="1063796"/>
        </a:xfrm>
        <a:prstGeom prst="rect">
          <a:avLst/>
        </a:prstGeom>
      </dgm:spPr>
    </dgm:pt>
  </dgm:ptLst>
  <dgm:cxnLst>
    <dgm:cxn modelId="{700A9774-6C60-4A6A-B694-91B8FD98E317}" type="presOf" srcId="{52DDB156-91FC-4568-A312-131215279045}" destId="{3469C79E-9E99-41EA-8853-01A1FBA2C84E}" srcOrd="0" destOrd="0" presId="urn:microsoft.com/office/officeart/2005/8/layout/default"/>
    <dgm:cxn modelId="{35B20292-C726-4180-8AC9-1C73714BA414}" type="presOf" srcId="{56FE37FB-9E57-4D3C-8985-41AA9151FFAB}" destId="{07B3740F-1981-43C8-AEA3-894ACE123893}" srcOrd="0" destOrd="0" presId="urn:microsoft.com/office/officeart/2005/8/layout/default"/>
    <dgm:cxn modelId="{795451D3-8528-4528-93BE-8E139990FF52}" srcId="{52DDB156-91FC-4568-A312-131215279045}" destId="{56FE37FB-9E57-4D3C-8985-41AA9151FFAB}" srcOrd="0" destOrd="0" parTransId="{B91CCE13-8E75-466C-9E31-37E7F1B852DB}" sibTransId="{25F2A91A-AE81-444A-814C-9260974506F9}"/>
    <dgm:cxn modelId="{D1768565-D286-4F58-98E7-DBE0824B1776}" type="presParOf" srcId="{3469C79E-9E99-41EA-8853-01A1FBA2C84E}" destId="{07B3740F-1981-43C8-AEA3-894ACE12389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F33234-27FE-48CF-9373-2735FA0264F0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666AE61-14A4-464D-9FBA-42E97C689C8B}">
      <dgm:prSet phldrT="[Text]" custT="1"/>
      <dgm:spPr/>
      <dgm:t>
        <a:bodyPr/>
        <a:lstStyle/>
        <a:p>
          <a:r>
            <a:rPr lang="pt-PT" sz="1800" dirty="0"/>
            <a:t>Countries</a:t>
          </a:r>
          <a:endParaRPr lang="en-US" sz="1800" dirty="0"/>
        </a:p>
      </dgm:t>
    </dgm:pt>
    <dgm:pt modelId="{F86300CE-9900-42D2-89D9-64FC624DBA7D}" type="parTrans" cxnId="{7D9A27B4-B854-4CAA-B8A0-1110B0A0D704}">
      <dgm:prSet/>
      <dgm:spPr/>
      <dgm:t>
        <a:bodyPr/>
        <a:lstStyle/>
        <a:p>
          <a:endParaRPr lang="en-US" sz="4800"/>
        </a:p>
      </dgm:t>
    </dgm:pt>
    <dgm:pt modelId="{DD8B4525-976C-457C-8194-A23A028A1C40}" type="sibTrans" cxnId="{7D9A27B4-B854-4CAA-B8A0-1110B0A0D704}">
      <dgm:prSet/>
      <dgm:spPr/>
      <dgm:t>
        <a:bodyPr/>
        <a:lstStyle/>
        <a:p>
          <a:endParaRPr lang="en-US" sz="4800"/>
        </a:p>
      </dgm:t>
    </dgm:pt>
    <dgm:pt modelId="{7F255402-DECF-482B-8AE8-6F34F97954A3}">
      <dgm:prSet phldrT="[Text]" custT="1"/>
      <dgm:spPr/>
      <dgm:t>
        <a:bodyPr/>
        <a:lstStyle/>
        <a:p>
          <a:r>
            <a:rPr lang="pt-PT" sz="1800" dirty="0" err="1">
              <a:cs typeface="Calibri"/>
            </a:rPr>
            <a:t>country_code</a:t>
          </a:r>
          <a:endParaRPr lang="en-US" sz="1800" dirty="0"/>
        </a:p>
      </dgm:t>
    </dgm:pt>
    <dgm:pt modelId="{E16FF285-5CFB-4651-85A4-49DA93B6293E}" type="parTrans" cxnId="{B3035880-A408-4991-9515-66709766E356}">
      <dgm:prSet/>
      <dgm:spPr/>
      <dgm:t>
        <a:bodyPr/>
        <a:lstStyle/>
        <a:p>
          <a:endParaRPr lang="en-US" sz="4800"/>
        </a:p>
      </dgm:t>
    </dgm:pt>
    <dgm:pt modelId="{834B008D-0BA7-4E87-8BED-0DF6867D61F1}" type="sibTrans" cxnId="{B3035880-A408-4991-9515-66709766E356}">
      <dgm:prSet/>
      <dgm:spPr/>
      <dgm:t>
        <a:bodyPr/>
        <a:lstStyle/>
        <a:p>
          <a:endParaRPr lang="en-US" sz="4800"/>
        </a:p>
      </dgm:t>
    </dgm:pt>
    <dgm:pt modelId="{AA18320D-7F4E-47E9-A756-2ADF93C6792F}">
      <dgm:prSet custT="1"/>
      <dgm:spPr/>
      <dgm:t>
        <a:bodyPr/>
        <a:lstStyle/>
        <a:p>
          <a:r>
            <a:rPr lang="pt-PT" sz="1800">
              <a:cs typeface="Calibri"/>
            </a:rPr>
            <a:t>latitude</a:t>
          </a:r>
          <a:endParaRPr lang="pt-PT" sz="1800" dirty="0">
            <a:cs typeface="Calibri"/>
          </a:endParaRPr>
        </a:p>
      </dgm:t>
    </dgm:pt>
    <dgm:pt modelId="{C22D65C3-E8A5-4128-8829-6EC92D137E0F}" type="parTrans" cxnId="{5E811AC6-7B74-4293-9047-E77D7DDC27B4}">
      <dgm:prSet/>
      <dgm:spPr/>
      <dgm:t>
        <a:bodyPr/>
        <a:lstStyle/>
        <a:p>
          <a:endParaRPr lang="en-US" sz="4800"/>
        </a:p>
      </dgm:t>
    </dgm:pt>
    <dgm:pt modelId="{124B6B55-921A-4D91-B0FC-42AB8FC06EE6}" type="sibTrans" cxnId="{5E811AC6-7B74-4293-9047-E77D7DDC27B4}">
      <dgm:prSet/>
      <dgm:spPr/>
      <dgm:t>
        <a:bodyPr/>
        <a:lstStyle/>
        <a:p>
          <a:endParaRPr lang="en-US" sz="4800"/>
        </a:p>
      </dgm:t>
    </dgm:pt>
    <dgm:pt modelId="{2178C0D9-D88B-4717-AFA8-6C77DF733D1A}">
      <dgm:prSet custT="1"/>
      <dgm:spPr/>
      <dgm:t>
        <a:bodyPr/>
        <a:lstStyle/>
        <a:p>
          <a:r>
            <a:rPr lang="pt-PT" sz="1800">
              <a:cs typeface="Calibri"/>
            </a:rPr>
            <a:t>longitude</a:t>
          </a:r>
          <a:endParaRPr lang="pt-PT" sz="1800" dirty="0">
            <a:cs typeface="Calibri"/>
          </a:endParaRPr>
        </a:p>
      </dgm:t>
    </dgm:pt>
    <dgm:pt modelId="{EE739091-0462-432B-BF8C-1407025992EC}" type="parTrans" cxnId="{33BE1D43-D08E-4781-923E-B635A534F052}">
      <dgm:prSet/>
      <dgm:spPr/>
      <dgm:t>
        <a:bodyPr/>
        <a:lstStyle/>
        <a:p>
          <a:endParaRPr lang="en-US" sz="4800"/>
        </a:p>
      </dgm:t>
    </dgm:pt>
    <dgm:pt modelId="{E740EA1A-239C-4174-95C6-4BAFC8B9B161}" type="sibTrans" cxnId="{33BE1D43-D08E-4781-923E-B635A534F052}">
      <dgm:prSet/>
      <dgm:spPr/>
      <dgm:t>
        <a:bodyPr/>
        <a:lstStyle/>
        <a:p>
          <a:endParaRPr lang="en-US" sz="4800"/>
        </a:p>
      </dgm:t>
    </dgm:pt>
    <dgm:pt modelId="{CE539828-7EAE-4AD8-8D38-DC726B316878}">
      <dgm:prSet custT="1"/>
      <dgm:spPr/>
      <dgm:t>
        <a:bodyPr/>
        <a:lstStyle/>
        <a:p>
          <a:r>
            <a:rPr lang="pt-PT" sz="1800">
              <a:cs typeface="Calibri"/>
            </a:rPr>
            <a:t>country</a:t>
          </a:r>
          <a:endParaRPr lang="pt-PT" sz="1800" dirty="0">
            <a:cs typeface="Calibri"/>
          </a:endParaRPr>
        </a:p>
      </dgm:t>
    </dgm:pt>
    <dgm:pt modelId="{B4B224E9-31FA-4DBF-B04A-7CA5B43AD66C}" type="parTrans" cxnId="{B6081EE1-FF5B-4C9A-B798-EE149D55597E}">
      <dgm:prSet/>
      <dgm:spPr/>
      <dgm:t>
        <a:bodyPr/>
        <a:lstStyle/>
        <a:p>
          <a:endParaRPr lang="en-US" sz="4800"/>
        </a:p>
      </dgm:t>
    </dgm:pt>
    <dgm:pt modelId="{F7DD100A-BA0B-44F7-9B73-DFB927583696}" type="sibTrans" cxnId="{B6081EE1-FF5B-4C9A-B798-EE149D55597E}">
      <dgm:prSet/>
      <dgm:spPr/>
      <dgm:t>
        <a:bodyPr/>
        <a:lstStyle/>
        <a:p>
          <a:endParaRPr lang="en-US" sz="4800"/>
        </a:p>
      </dgm:t>
    </dgm:pt>
    <dgm:pt modelId="{3E67CCDC-8E4D-4787-AF19-629699801282}">
      <dgm:prSet custT="1"/>
      <dgm:spPr/>
      <dgm:t>
        <a:bodyPr/>
        <a:lstStyle/>
        <a:p>
          <a:r>
            <a:rPr lang="pt-PT" sz="1800">
              <a:cs typeface="Calibri"/>
            </a:rPr>
            <a:t>usa_state_code</a:t>
          </a:r>
          <a:endParaRPr lang="pt-PT" sz="1800" dirty="0">
            <a:cs typeface="Calibri"/>
          </a:endParaRPr>
        </a:p>
      </dgm:t>
    </dgm:pt>
    <dgm:pt modelId="{1E1E7370-7651-43AF-A7BC-F10428F172E6}" type="parTrans" cxnId="{A80E231E-D5F6-4B08-9E6F-EFD37E55AF20}">
      <dgm:prSet/>
      <dgm:spPr/>
      <dgm:t>
        <a:bodyPr/>
        <a:lstStyle/>
        <a:p>
          <a:endParaRPr lang="en-US" sz="4800"/>
        </a:p>
      </dgm:t>
    </dgm:pt>
    <dgm:pt modelId="{B775D87C-B79F-416D-9CFA-5F6096F07893}" type="sibTrans" cxnId="{A80E231E-D5F6-4B08-9E6F-EFD37E55AF20}">
      <dgm:prSet/>
      <dgm:spPr/>
      <dgm:t>
        <a:bodyPr/>
        <a:lstStyle/>
        <a:p>
          <a:endParaRPr lang="en-US" sz="4800"/>
        </a:p>
      </dgm:t>
    </dgm:pt>
    <dgm:pt modelId="{7B7DF5F6-7EB2-4391-A149-EEB4671C0683}">
      <dgm:prSet custT="1"/>
      <dgm:spPr/>
      <dgm:t>
        <a:bodyPr/>
        <a:lstStyle/>
        <a:p>
          <a:r>
            <a:rPr lang="pt-PT" sz="1800" dirty="0" err="1">
              <a:cs typeface="Calibri"/>
            </a:rPr>
            <a:t>usa_state_longitude</a:t>
          </a:r>
          <a:endParaRPr lang="pt-PT" sz="1800" dirty="0">
            <a:cs typeface="Calibri"/>
          </a:endParaRPr>
        </a:p>
      </dgm:t>
    </dgm:pt>
    <dgm:pt modelId="{6CD3EFA1-96C2-4F9F-9DA8-15C281C52DAA}" type="parTrans" cxnId="{43F5F980-3347-40D5-849C-37FAEE5D79D6}">
      <dgm:prSet/>
      <dgm:spPr/>
      <dgm:t>
        <a:bodyPr/>
        <a:lstStyle/>
        <a:p>
          <a:endParaRPr lang="en-US" sz="4800"/>
        </a:p>
      </dgm:t>
    </dgm:pt>
    <dgm:pt modelId="{C824B9BF-62FA-430E-9A05-A0E38854A401}" type="sibTrans" cxnId="{43F5F980-3347-40D5-849C-37FAEE5D79D6}">
      <dgm:prSet/>
      <dgm:spPr/>
      <dgm:t>
        <a:bodyPr/>
        <a:lstStyle/>
        <a:p>
          <a:endParaRPr lang="en-US" sz="4800"/>
        </a:p>
      </dgm:t>
    </dgm:pt>
    <dgm:pt modelId="{D26932FA-CC11-4ED4-A3D3-42A607B2E116}">
      <dgm:prSet custT="1"/>
      <dgm:spPr/>
      <dgm:t>
        <a:bodyPr/>
        <a:lstStyle/>
        <a:p>
          <a:r>
            <a:rPr lang="pt-PT" sz="1800" dirty="0" err="1">
              <a:cs typeface="Calibri"/>
            </a:rPr>
            <a:t>usa_state_latitude</a:t>
          </a:r>
          <a:endParaRPr lang="pt-PT" sz="1800" dirty="0">
            <a:cs typeface="Calibri"/>
          </a:endParaRPr>
        </a:p>
      </dgm:t>
    </dgm:pt>
    <dgm:pt modelId="{33177F4E-95D8-4787-BF59-E15B07331F50}" type="parTrans" cxnId="{7578B458-B200-4954-863B-56F2BAFE358F}">
      <dgm:prSet/>
      <dgm:spPr/>
      <dgm:t>
        <a:bodyPr/>
        <a:lstStyle/>
        <a:p>
          <a:endParaRPr lang="en-US" sz="4800"/>
        </a:p>
      </dgm:t>
    </dgm:pt>
    <dgm:pt modelId="{3C05F176-0FAE-481C-B208-8BF89571D670}" type="sibTrans" cxnId="{7578B458-B200-4954-863B-56F2BAFE358F}">
      <dgm:prSet/>
      <dgm:spPr/>
      <dgm:t>
        <a:bodyPr/>
        <a:lstStyle/>
        <a:p>
          <a:endParaRPr lang="en-US" sz="4800"/>
        </a:p>
      </dgm:t>
    </dgm:pt>
    <dgm:pt modelId="{C611AEC4-B7AB-466D-BF7E-F97CE560943F}">
      <dgm:prSet custT="1"/>
      <dgm:spPr/>
      <dgm:t>
        <a:bodyPr/>
        <a:lstStyle/>
        <a:p>
          <a:r>
            <a:rPr lang="pt-PT" sz="1800" dirty="0" err="1">
              <a:cs typeface="Calibri"/>
            </a:rPr>
            <a:t>usa_state</a:t>
          </a:r>
          <a:endParaRPr lang="pt-PT" sz="1800" dirty="0">
            <a:cs typeface="Calibri"/>
          </a:endParaRPr>
        </a:p>
      </dgm:t>
    </dgm:pt>
    <dgm:pt modelId="{48A16B20-EB19-4DF0-AF93-9271E92E2FE5}" type="parTrans" cxnId="{73C33ACF-17B8-485D-B7B0-E905AEB72A47}">
      <dgm:prSet/>
      <dgm:spPr/>
      <dgm:t>
        <a:bodyPr/>
        <a:lstStyle/>
        <a:p>
          <a:endParaRPr lang="en-US" sz="4800"/>
        </a:p>
      </dgm:t>
    </dgm:pt>
    <dgm:pt modelId="{8CFC4866-4C3E-47D5-AF83-D53D69F62FD6}" type="sibTrans" cxnId="{73C33ACF-17B8-485D-B7B0-E905AEB72A47}">
      <dgm:prSet/>
      <dgm:spPr/>
      <dgm:t>
        <a:bodyPr/>
        <a:lstStyle/>
        <a:p>
          <a:endParaRPr lang="en-US" sz="4800"/>
        </a:p>
      </dgm:t>
    </dgm:pt>
    <dgm:pt modelId="{327E0D29-2A87-4EB3-B726-CBAA682821BD}" type="pres">
      <dgm:prSet presAssocID="{B0F33234-27FE-48CF-9373-2735FA0264F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46E3C4C-0A6D-48E6-BD9C-509CD00F57C0}" type="pres">
      <dgm:prSet presAssocID="{6666AE61-14A4-464D-9FBA-42E97C689C8B}" presName="hierRoot1" presStyleCnt="0">
        <dgm:presLayoutVars>
          <dgm:hierBranch val="init"/>
        </dgm:presLayoutVars>
      </dgm:prSet>
      <dgm:spPr/>
    </dgm:pt>
    <dgm:pt modelId="{FAF90783-105E-4D6F-A11C-D07FCCDF4FE0}" type="pres">
      <dgm:prSet presAssocID="{6666AE61-14A4-464D-9FBA-42E97C689C8B}" presName="rootComposite1" presStyleCnt="0"/>
      <dgm:spPr/>
    </dgm:pt>
    <dgm:pt modelId="{0B66F188-041D-4630-A7BE-404144C26DED}" type="pres">
      <dgm:prSet presAssocID="{6666AE61-14A4-464D-9FBA-42E97C689C8B}" presName="rootText1" presStyleLbl="node0" presStyleIdx="0" presStyleCnt="1" custScaleX="146811" custScaleY="226853">
        <dgm:presLayoutVars>
          <dgm:chPref val="3"/>
        </dgm:presLayoutVars>
      </dgm:prSet>
      <dgm:spPr/>
    </dgm:pt>
    <dgm:pt modelId="{1737C779-B56C-42AC-8622-B3A0593B0FD1}" type="pres">
      <dgm:prSet presAssocID="{6666AE61-14A4-464D-9FBA-42E97C689C8B}" presName="rootConnector1" presStyleLbl="node1" presStyleIdx="0" presStyleCnt="0"/>
      <dgm:spPr/>
    </dgm:pt>
    <dgm:pt modelId="{3580999F-17B8-42A0-8F22-583BBD8844CE}" type="pres">
      <dgm:prSet presAssocID="{6666AE61-14A4-464D-9FBA-42E97C689C8B}" presName="hierChild2" presStyleCnt="0"/>
      <dgm:spPr/>
    </dgm:pt>
    <dgm:pt modelId="{AEB1D2B8-F477-4F4C-9031-D9B6DA25573C}" type="pres">
      <dgm:prSet presAssocID="{E16FF285-5CFB-4651-85A4-49DA93B6293E}" presName="Name64" presStyleLbl="parChTrans1D2" presStyleIdx="0" presStyleCnt="8"/>
      <dgm:spPr/>
    </dgm:pt>
    <dgm:pt modelId="{FAD2E9D5-4369-4E50-993B-7F587EA9D5EF}" type="pres">
      <dgm:prSet presAssocID="{7F255402-DECF-482B-8AE8-6F34F97954A3}" presName="hierRoot2" presStyleCnt="0">
        <dgm:presLayoutVars>
          <dgm:hierBranch val="init"/>
        </dgm:presLayoutVars>
      </dgm:prSet>
      <dgm:spPr/>
    </dgm:pt>
    <dgm:pt modelId="{E9B8392F-196D-438B-8B26-6F43D6E16739}" type="pres">
      <dgm:prSet presAssocID="{7F255402-DECF-482B-8AE8-6F34F97954A3}" presName="rootComposite" presStyleCnt="0"/>
      <dgm:spPr/>
    </dgm:pt>
    <dgm:pt modelId="{4298F1AA-4DFD-466A-87B7-CFCAFF3CDA3B}" type="pres">
      <dgm:prSet presAssocID="{7F255402-DECF-482B-8AE8-6F34F97954A3}" presName="rootText" presStyleLbl="node2" presStyleIdx="0" presStyleCnt="8" custScaleX="229800" custScaleY="116421">
        <dgm:presLayoutVars>
          <dgm:chPref val="3"/>
        </dgm:presLayoutVars>
      </dgm:prSet>
      <dgm:spPr/>
    </dgm:pt>
    <dgm:pt modelId="{398B9534-0B08-4EB9-AF66-12A4E497CEBE}" type="pres">
      <dgm:prSet presAssocID="{7F255402-DECF-482B-8AE8-6F34F97954A3}" presName="rootConnector" presStyleLbl="node2" presStyleIdx="0" presStyleCnt="8"/>
      <dgm:spPr/>
    </dgm:pt>
    <dgm:pt modelId="{9F82783C-1896-4B7A-8E0E-A7B8255EC48E}" type="pres">
      <dgm:prSet presAssocID="{7F255402-DECF-482B-8AE8-6F34F97954A3}" presName="hierChild4" presStyleCnt="0"/>
      <dgm:spPr/>
    </dgm:pt>
    <dgm:pt modelId="{E7203E79-158B-4BB2-BF6F-6C0E314EDD71}" type="pres">
      <dgm:prSet presAssocID="{7F255402-DECF-482B-8AE8-6F34F97954A3}" presName="hierChild5" presStyleCnt="0"/>
      <dgm:spPr/>
    </dgm:pt>
    <dgm:pt modelId="{8FE615BA-0D31-423A-9770-02A345B9718A}" type="pres">
      <dgm:prSet presAssocID="{C22D65C3-E8A5-4128-8829-6EC92D137E0F}" presName="Name64" presStyleLbl="parChTrans1D2" presStyleIdx="1" presStyleCnt="8"/>
      <dgm:spPr/>
    </dgm:pt>
    <dgm:pt modelId="{DB0D946B-0994-4527-B450-8E50C18F4555}" type="pres">
      <dgm:prSet presAssocID="{AA18320D-7F4E-47E9-A756-2ADF93C6792F}" presName="hierRoot2" presStyleCnt="0">
        <dgm:presLayoutVars>
          <dgm:hierBranch val="init"/>
        </dgm:presLayoutVars>
      </dgm:prSet>
      <dgm:spPr/>
    </dgm:pt>
    <dgm:pt modelId="{EB779813-C76D-47D8-97E0-251664E7B339}" type="pres">
      <dgm:prSet presAssocID="{AA18320D-7F4E-47E9-A756-2ADF93C6792F}" presName="rootComposite" presStyleCnt="0"/>
      <dgm:spPr/>
    </dgm:pt>
    <dgm:pt modelId="{CB6E2CC4-8EAC-4F9B-BD54-EE82844B0A05}" type="pres">
      <dgm:prSet presAssocID="{AA18320D-7F4E-47E9-A756-2ADF93C6792F}" presName="rootText" presStyleLbl="node2" presStyleIdx="1" presStyleCnt="8" custScaleX="229800" custScaleY="116421">
        <dgm:presLayoutVars>
          <dgm:chPref val="3"/>
        </dgm:presLayoutVars>
      </dgm:prSet>
      <dgm:spPr/>
    </dgm:pt>
    <dgm:pt modelId="{5A761696-231C-4AE8-9E30-CF193D2EE1BA}" type="pres">
      <dgm:prSet presAssocID="{AA18320D-7F4E-47E9-A756-2ADF93C6792F}" presName="rootConnector" presStyleLbl="node2" presStyleIdx="1" presStyleCnt="8"/>
      <dgm:spPr/>
    </dgm:pt>
    <dgm:pt modelId="{BFB409F4-35AB-41CC-B678-362F2129A3D9}" type="pres">
      <dgm:prSet presAssocID="{AA18320D-7F4E-47E9-A756-2ADF93C6792F}" presName="hierChild4" presStyleCnt="0"/>
      <dgm:spPr/>
    </dgm:pt>
    <dgm:pt modelId="{0956DE60-764C-4EBF-B3E7-62523041ABE6}" type="pres">
      <dgm:prSet presAssocID="{AA18320D-7F4E-47E9-A756-2ADF93C6792F}" presName="hierChild5" presStyleCnt="0"/>
      <dgm:spPr/>
    </dgm:pt>
    <dgm:pt modelId="{66572D30-0981-4679-AF3C-2FEA9A1C67C9}" type="pres">
      <dgm:prSet presAssocID="{EE739091-0462-432B-BF8C-1407025992EC}" presName="Name64" presStyleLbl="parChTrans1D2" presStyleIdx="2" presStyleCnt="8"/>
      <dgm:spPr/>
    </dgm:pt>
    <dgm:pt modelId="{131EF474-F031-47A7-B49E-E62643EAFF4E}" type="pres">
      <dgm:prSet presAssocID="{2178C0D9-D88B-4717-AFA8-6C77DF733D1A}" presName="hierRoot2" presStyleCnt="0">
        <dgm:presLayoutVars>
          <dgm:hierBranch val="init"/>
        </dgm:presLayoutVars>
      </dgm:prSet>
      <dgm:spPr/>
    </dgm:pt>
    <dgm:pt modelId="{11C6D75B-EAB1-4FC4-8D82-C83286206D73}" type="pres">
      <dgm:prSet presAssocID="{2178C0D9-D88B-4717-AFA8-6C77DF733D1A}" presName="rootComposite" presStyleCnt="0"/>
      <dgm:spPr/>
    </dgm:pt>
    <dgm:pt modelId="{5C52807F-CFF9-445E-A077-AE1AFCC18621}" type="pres">
      <dgm:prSet presAssocID="{2178C0D9-D88B-4717-AFA8-6C77DF733D1A}" presName="rootText" presStyleLbl="node2" presStyleIdx="2" presStyleCnt="8" custScaleX="229800" custScaleY="116421">
        <dgm:presLayoutVars>
          <dgm:chPref val="3"/>
        </dgm:presLayoutVars>
      </dgm:prSet>
      <dgm:spPr/>
    </dgm:pt>
    <dgm:pt modelId="{3EA8B660-C68E-4450-B568-606D0238965F}" type="pres">
      <dgm:prSet presAssocID="{2178C0D9-D88B-4717-AFA8-6C77DF733D1A}" presName="rootConnector" presStyleLbl="node2" presStyleIdx="2" presStyleCnt="8"/>
      <dgm:spPr/>
    </dgm:pt>
    <dgm:pt modelId="{043F62AC-8AB8-49E1-99B0-8E1D1E6A4E29}" type="pres">
      <dgm:prSet presAssocID="{2178C0D9-D88B-4717-AFA8-6C77DF733D1A}" presName="hierChild4" presStyleCnt="0"/>
      <dgm:spPr/>
    </dgm:pt>
    <dgm:pt modelId="{1340C824-D586-4C15-BC92-A677A66B5218}" type="pres">
      <dgm:prSet presAssocID="{2178C0D9-D88B-4717-AFA8-6C77DF733D1A}" presName="hierChild5" presStyleCnt="0"/>
      <dgm:spPr/>
    </dgm:pt>
    <dgm:pt modelId="{E6DE7E69-5254-4D06-B8F4-0D02A4B4B32A}" type="pres">
      <dgm:prSet presAssocID="{B4B224E9-31FA-4DBF-B04A-7CA5B43AD66C}" presName="Name64" presStyleLbl="parChTrans1D2" presStyleIdx="3" presStyleCnt="8"/>
      <dgm:spPr/>
    </dgm:pt>
    <dgm:pt modelId="{57C357DF-D717-40EB-95D1-06A7AD5A7C56}" type="pres">
      <dgm:prSet presAssocID="{CE539828-7EAE-4AD8-8D38-DC726B316878}" presName="hierRoot2" presStyleCnt="0">
        <dgm:presLayoutVars>
          <dgm:hierBranch val="init"/>
        </dgm:presLayoutVars>
      </dgm:prSet>
      <dgm:spPr/>
    </dgm:pt>
    <dgm:pt modelId="{620AA094-26C8-433C-9F73-153C69FF76CE}" type="pres">
      <dgm:prSet presAssocID="{CE539828-7EAE-4AD8-8D38-DC726B316878}" presName="rootComposite" presStyleCnt="0"/>
      <dgm:spPr/>
    </dgm:pt>
    <dgm:pt modelId="{1DD2F27C-BF30-4D7A-BABD-8F032FE4EF26}" type="pres">
      <dgm:prSet presAssocID="{CE539828-7EAE-4AD8-8D38-DC726B316878}" presName="rootText" presStyleLbl="node2" presStyleIdx="3" presStyleCnt="8" custScaleX="229800" custScaleY="116421">
        <dgm:presLayoutVars>
          <dgm:chPref val="3"/>
        </dgm:presLayoutVars>
      </dgm:prSet>
      <dgm:spPr/>
    </dgm:pt>
    <dgm:pt modelId="{D5B96CD1-A11B-4124-866D-3C36CCF5B630}" type="pres">
      <dgm:prSet presAssocID="{CE539828-7EAE-4AD8-8D38-DC726B316878}" presName="rootConnector" presStyleLbl="node2" presStyleIdx="3" presStyleCnt="8"/>
      <dgm:spPr/>
    </dgm:pt>
    <dgm:pt modelId="{566D6D6D-2A08-4491-8B61-ABD0528D5FC5}" type="pres">
      <dgm:prSet presAssocID="{CE539828-7EAE-4AD8-8D38-DC726B316878}" presName="hierChild4" presStyleCnt="0"/>
      <dgm:spPr/>
    </dgm:pt>
    <dgm:pt modelId="{D5714D38-7F71-4C14-B94F-4DE7644F9B79}" type="pres">
      <dgm:prSet presAssocID="{CE539828-7EAE-4AD8-8D38-DC726B316878}" presName="hierChild5" presStyleCnt="0"/>
      <dgm:spPr/>
    </dgm:pt>
    <dgm:pt modelId="{759AEDE6-765D-4714-9EC4-726562382D37}" type="pres">
      <dgm:prSet presAssocID="{1E1E7370-7651-43AF-A7BC-F10428F172E6}" presName="Name64" presStyleLbl="parChTrans1D2" presStyleIdx="4" presStyleCnt="8"/>
      <dgm:spPr/>
    </dgm:pt>
    <dgm:pt modelId="{7A3BBCAB-77EC-48FB-90BB-A5AB9157064D}" type="pres">
      <dgm:prSet presAssocID="{3E67CCDC-8E4D-4787-AF19-629699801282}" presName="hierRoot2" presStyleCnt="0">
        <dgm:presLayoutVars>
          <dgm:hierBranch val="init"/>
        </dgm:presLayoutVars>
      </dgm:prSet>
      <dgm:spPr/>
    </dgm:pt>
    <dgm:pt modelId="{EAE1E8A6-850F-4E72-B85C-23E563677705}" type="pres">
      <dgm:prSet presAssocID="{3E67CCDC-8E4D-4787-AF19-629699801282}" presName="rootComposite" presStyleCnt="0"/>
      <dgm:spPr/>
    </dgm:pt>
    <dgm:pt modelId="{42B2E28E-D998-40F6-A3FC-D132C56C27BE}" type="pres">
      <dgm:prSet presAssocID="{3E67CCDC-8E4D-4787-AF19-629699801282}" presName="rootText" presStyleLbl="node2" presStyleIdx="4" presStyleCnt="8" custScaleX="229800" custScaleY="116421">
        <dgm:presLayoutVars>
          <dgm:chPref val="3"/>
        </dgm:presLayoutVars>
      </dgm:prSet>
      <dgm:spPr/>
    </dgm:pt>
    <dgm:pt modelId="{679D33D7-2C72-48A4-B07D-73E3D0AD5471}" type="pres">
      <dgm:prSet presAssocID="{3E67CCDC-8E4D-4787-AF19-629699801282}" presName="rootConnector" presStyleLbl="node2" presStyleIdx="4" presStyleCnt="8"/>
      <dgm:spPr/>
    </dgm:pt>
    <dgm:pt modelId="{EE38F2D3-2616-4208-A8B1-66D0A09D21A4}" type="pres">
      <dgm:prSet presAssocID="{3E67CCDC-8E4D-4787-AF19-629699801282}" presName="hierChild4" presStyleCnt="0"/>
      <dgm:spPr/>
    </dgm:pt>
    <dgm:pt modelId="{90AAB558-A7C5-4F45-9DCE-BD8D561321C1}" type="pres">
      <dgm:prSet presAssocID="{3E67CCDC-8E4D-4787-AF19-629699801282}" presName="hierChild5" presStyleCnt="0"/>
      <dgm:spPr/>
    </dgm:pt>
    <dgm:pt modelId="{AAD48E5C-8254-49BD-A5F1-A827C433F015}" type="pres">
      <dgm:prSet presAssocID="{6CD3EFA1-96C2-4F9F-9DA8-15C281C52DAA}" presName="Name64" presStyleLbl="parChTrans1D2" presStyleIdx="5" presStyleCnt="8"/>
      <dgm:spPr/>
    </dgm:pt>
    <dgm:pt modelId="{8BE1076A-A573-4B7D-9B1A-304038A33E0E}" type="pres">
      <dgm:prSet presAssocID="{7B7DF5F6-7EB2-4391-A149-EEB4671C0683}" presName="hierRoot2" presStyleCnt="0">
        <dgm:presLayoutVars>
          <dgm:hierBranch val="init"/>
        </dgm:presLayoutVars>
      </dgm:prSet>
      <dgm:spPr/>
    </dgm:pt>
    <dgm:pt modelId="{3598E60C-EB26-4D8A-86EC-7D4546F870F7}" type="pres">
      <dgm:prSet presAssocID="{7B7DF5F6-7EB2-4391-A149-EEB4671C0683}" presName="rootComposite" presStyleCnt="0"/>
      <dgm:spPr/>
    </dgm:pt>
    <dgm:pt modelId="{A6CA7D56-2D4B-438F-8440-EDEC71C1C08B}" type="pres">
      <dgm:prSet presAssocID="{7B7DF5F6-7EB2-4391-A149-EEB4671C0683}" presName="rootText" presStyleLbl="node2" presStyleIdx="5" presStyleCnt="8" custScaleX="229800" custScaleY="116421">
        <dgm:presLayoutVars>
          <dgm:chPref val="3"/>
        </dgm:presLayoutVars>
      </dgm:prSet>
      <dgm:spPr/>
    </dgm:pt>
    <dgm:pt modelId="{6758342C-86AD-4A7E-B9FC-0629F6B40FA6}" type="pres">
      <dgm:prSet presAssocID="{7B7DF5F6-7EB2-4391-A149-EEB4671C0683}" presName="rootConnector" presStyleLbl="node2" presStyleIdx="5" presStyleCnt="8"/>
      <dgm:spPr/>
    </dgm:pt>
    <dgm:pt modelId="{06F3A8C8-B381-459B-8B4A-64432AD30F59}" type="pres">
      <dgm:prSet presAssocID="{7B7DF5F6-7EB2-4391-A149-EEB4671C0683}" presName="hierChild4" presStyleCnt="0"/>
      <dgm:spPr/>
    </dgm:pt>
    <dgm:pt modelId="{E4BC1799-28AB-4F23-A4AD-6173287240B6}" type="pres">
      <dgm:prSet presAssocID="{7B7DF5F6-7EB2-4391-A149-EEB4671C0683}" presName="hierChild5" presStyleCnt="0"/>
      <dgm:spPr/>
    </dgm:pt>
    <dgm:pt modelId="{EE3508E4-5C66-4A8D-99C9-A52AD3B7F765}" type="pres">
      <dgm:prSet presAssocID="{33177F4E-95D8-4787-BF59-E15B07331F50}" presName="Name64" presStyleLbl="parChTrans1D2" presStyleIdx="6" presStyleCnt="8"/>
      <dgm:spPr/>
    </dgm:pt>
    <dgm:pt modelId="{4BE2CF72-7807-4948-8CFA-6150D5E59765}" type="pres">
      <dgm:prSet presAssocID="{D26932FA-CC11-4ED4-A3D3-42A607B2E116}" presName="hierRoot2" presStyleCnt="0">
        <dgm:presLayoutVars>
          <dgm:hierBranch val="init"/>
        </dgm:presLayoutVars>
      </dgm:prSet>
      <dgm:spPr/>
    </dgm:pt>
    <dgm:pt modelId="{1C7B2815-874E-4279-844B-233B53BAB90D}" type="pres">
      <dgm:prSet presAssocID="{D26932FA-CC11-4ED4-A3D3-42A607B2E116}" presName="rootComposite" presStyleCnt="0"/>
      <dgm:spPr/>
    </dgm:pt>
    <dgm:pt modelId="{43591ED0-A52C-4C78-9A15-3394731B61D4}" type="pres">
      <dgm:prSet presAssocID="{D26932FA-CC11-4ED4-A3D3-42A607B2E116}" presName="rootText" presStyleLbl="node2" presStyleIdx="6" presStyleCnt="8" custScaleX="229800" custScaleY="116421">
        <dgm:presLayoutVars>
          <dgm:chPref val="3"/>
        </dgm:presLayoutVars>
      </dgm:prSet>
      <dgm:spPr/>
    </dgm:pt>
    <dgm:pt modelId="{CE459761-1BC5-416B-9A2B-1A6C583A0F6C}" type="pres">
      <dgm:prSet presAssocID="{D26932FA-CC11-4ED4-A3D3-42A607B2E116}" presName="rootConnector" presStyleLbl="node2" presStyleIdx="6" presStyleCnt="8"/>
      <dgm:spPr/>
    </dgm:pt>
    <dgm:pt modelId="{B678DC17-FAAB-496C-8FC0-FC3246AB2428}" type="pres">
      <dgm:prSet presAssocID="{D26932FA-CC11-4ED4-A3D3-42A607B2E116}" presName="hierChild4" presStyleCnt="0"/>
      <dgm:spPr/>
    </dgm:pt>
    <dgm:pt modelId="{7C5B6424-FB10-461C-86FC-ABAEA4F47BC4}" type="pres">
      <dgm:prSet presAssocID="{D26932FA-CC11-4ED4-A3D3-42A607B2E116}" presName="hierChild5" presStyleCnt="0"/>
      <dgm:spPr/>
    </dgm:pt>
    <dgm:pt modelId="{A8EA794D-F16B-4171-9F9D-9F24FA61D0C6}" type="pres">
      <dgm:prSet presAssocID="{48A16B20-EB19-4DF0-AF93-9271E92E2FE5}" presName="Name64" presStyleLbl="parChTrans1D2" presStyleIdx="7" presStyleCnt="8"/>
      <dgm:spPr/>
    </dgm:pt>
    <dgm:pt modelId="{505EF6C9-35E3-4078-8F36-2B57CEFAA3E6}" type="pres">
      <dgm:prSet presAssocID="{C611AEC4-B7AB-466D-BF7E-F97CE560943F}" presName="hierRoot2" presStyleCnt="0">
        <dgm:presLayoutVars>
          <dgm:hierBranch val="init"/>
        </dgm:presLayoutVars>
      </dgm:prSet>
      <dgm:spPr/>
    </dgm:pt>
    <dgm:pt modelId="{77296231-E73C-4165-9163-C3CB731A8468}" type="pres">
      <dgm:prSet presAssocID="{C611AEC4-B7AB-466D-BF7E-F97CE560943F}" presName="rootComposite" presStyleCnt="0"/>
      <dgm:spPr/>
    </dgm:pt>
    <dgm:pt modelId="{95E145F9-6903-48C7-AD0D-DFF4B01B0482}" type="pres">
      <dgm:prSet presAssocID="{C611AEC4-B7AB-466D-BF7E-F97CE560943F}" presName="rootText" presStyleLbl="node2" presStyleIdx="7" presStyleCnt="8" custScaleX="229800" custScaleY="116421">
        <dgm:presLayoutVars>
          <dgm:chPref val="3"/>
        </dgm:presLayoutVars>
      </dgm:prSet>
      <dgm:spPr/>
    </dgm:pt>
    <dgm:pt modelId="{F9A56C1C-B524-467A-8232-B93C8B0937E3}" type="pres">
      <dgm:prSet presAssocID="{C611AEC4-B7AB-466D-BF7E-F97CE560943F}" presName="rootConnector" presStyleLbl="node2" presStyleIdx="7" presStyleCnt="8"/>
      <dgm:spPr/>
    </dgm:pt>
    <dgm:pt modelId="{058A11B3-C2BC-4A50-8DA2-B12D7A95CBA1}" type="pres">
      <dgm:prSet presAssocID="{C611AEC4-B7AB-466D-BF7E-F97CE560943F}" presName="hierChild4" presStyleCnt="0"/>
      <dgm:spPr/>
    </dgm:pt>
    <dgm:pt modelId="{8F058AF8-423C-425E-A969-13310F6F174B}" type="pres">
      <dgm:prSet presAssocID="{C611AEC4-B7AB-466D-BF7E-F97CE560943F}" presName="hierChild5" presStyleCnt="0"/>
      <dgm:spPr/>
    </dgm:pt>
    <dgm:pt modelId="{08BF04CA-0FB4-42DF-A4D1-BAB3D0F26F3F}" type="pres">
      <dgm:prSet presAssocID="{6666AE61-14A4-464D-9FBA-42E97C689C8B}" presName="hierChild3" presStyleCnt="0"/>
      <dgm:spPr/>
    </dgm:pt>
  </dgm:ptLst>
  <dgm:cxnLst>
    <dgm:cxn modelId="{30C8A403-5F37-482B-8F45-3DFCB3B67BEE}" type="presOf" srcId="{7F255402-DECF-482B-8AE8-6F34F97954A3}" destId="{4298F1AA-4DFD-466A-87B7-CFCAFF3CDA3B}" srcOrd="0" destOrd="0" presId="urn:microsoft.com/office/officeart/2009/3/layout/HorizontalOrganizationChart"/>
    <dgm:cxn modelId="{5F1D1317-EC48-4586-B9B3-4692C83CE37D}" type="presOf" srcId="{6666AE61-14A4-464D-9FBA-42E97C689C8B}" destId="{1737C779-B56C-42AC-8622-B3A0593B0FD1}" srcOrd="1" destOrd="0" presId="urn:microsoft.com/office/officeart/2009/3/layout/HorizontalOrganizationChart"/>
    <dgm:cxn modelId="{7DA2721B-54CD-4D07-8075-4A7D08A64252}" type="presOf" srcId="{CE539828-7EAE-4AD8-8D38-DC726B316878}" destId="{1DD2F27C-BF30-4D7A-BABD-8F032FE4EF26}" srcOrd="0" destOrd="0" presId="urn:microsoft.com/office/officeart/2009/3/layout/HorizontalOrganizationChart"/>
    <dgm:cxn modelId="{A80E231E-D5F6-4B08-9E6F-EFD37E55AF20}" srcId="{6666AE61-14A4-464D-9FBA-42E97C689C8B}" destId="{3E67CCDC-8E4D-4787-AF19-629699801282}" srcOrd="4" destOrd="0" parTransId="{1E1E7370-7651-43AF-A7BC-F10428F172E6}" sibTransId="{B775D87C-B79F-416D-9CFA-5F6096F07893}"/>
    <dgm:cxn modelId="{07107C2C-97AD-47DA-BDFC-D81EE71071D2}" type="presOf" srcId="{2178C0D9-D88B-4717-AFA8-6C77DF733D1A}" destId="{5C52807F-CFF9-445E-A077-AE1AFCC18621}" srcOrd="0" destOrd="0" presId="urn:microsoft.com/office/officeart/2009/3/layout/HorizontalOrganizationChart"/>
    <dgm:cxn modelId="{9E6A195C-1643-49B3-906D-3E2CD3A977A6}" type="presOf" srcId="{AA18320D-7F4E-47E9-A756-2ADF93C6792F}" destId="{5A761696-231C-4AE8-9E30-CF193D2EE1BA}" srcOrd="1" destOrd="0" presId="urn:microsoft.com/office/officeart/2009/3/layout/HorizontalOrganizationChart"/>
    <dgm:cxn modelId="{B0EF4A5E-71B5-4E70-8CB6-AF1FC285DC9E}" type="presOf" srcId="{6666AE61-14A4-464D-9FBA-42E97C689C8B}" destId="{0B66F188-041D-4630-A7BE-404144C26DED}" srcOrd="0" destOrd="0" presId="urn:microsoft.com/office/officeart/2009/3/layout/HorizontalOrganizationChart"/>
    <dgm:cxn modelId="{33BE1D43-D08E-4781-923E-B635A534F052}" srcId="{6666AE61-14A4-464D-9FBA-42E97C689C8B}" destId="{2178C0D9-D88B-4717-AFA8-6C77DF733D1A}" srcOrd="2" destOrd="0" parTransId="{EE739091-0462-432B-BF8C-1407025992EC}" sibTransId="{E740EA1A-239C-4174-95C6-4BAFC8B9B161}"/>
    <dgm:cxn modelId="{4B08D963-C17C-43DF-9CC5-1AC4299CF2A6}" type="presOf" srcId="{CE539828-7EAE-4AD8-8D38-DC726B316878}" destId="{D5B96CD1-A11B-4124-866D-3C36CCF5B630}" srcOrd="1" destOrd="0" presId="urn:microsoft.com/office/officeart/2009/3/layout/HorizontalOrganizationChart"/>
    <dgm:cxn modelId="{18A53568-B586-45DB-9BC3-5E399CAAB525}" type="presOf" srcId="{C611AEC4-B7AB-466D-BF7E-F97CE560943F}" destId="{F9A56C1C-B524-467A-8232-B93C8B0937E3}" srcOrd="1" destOrd="0" presId="urn:microsoft.com/office/officeart/2009/3/layout/HorizontalOrganizationChart"/>
    <dgm:cxn modelId="{D9BBCB4F-DA2F-41C2-B2DC-BB9A6D5D36C3}" type="presOf" srcId="{3E67CCDC-8E4D-4787-AF19-629699801282}" destId="{679D33D7-2C72-48A4-B07D-73E3D0AD5471}" srcOrd="1" destOrd="0" presId="urn:microsoft.com/office/officeart/2009/3/layout/HorizontalOrganizationChart"/>
    <dgm:cxn modelId="{4F171570-C61D-478F-A686-6BC341C63365}" type="presOf" srcId="{B0F33234-27FE-48CF-9373-2735FA0264F0}" destId="{327E0D29-2A87-4EB3-B726-CBAA682821BD}" srcOrd="0" destOrd="0" presId="urn:microsoft.com/office/officeart/2009/3/layout/HorizontalOrganizationChart"/>
    <dgm:cxn modelId="{81726C70-CE03-431E-8D9B-A3D1E5F9CE7D}" type="presOf" srcId="{C611AEC4-B7AB-466D-BF7E-F97CE560943F}" destId="{95E145F9-6903-48C7-AD0D-DFF4B01B0482}" srcOrd="0" destOrd="0" presId="urn:microsoft.com/office/officeart/2009/3/layout/HorizontalOrganizationChart"/>
    <dgm:cxn modelId="{7578B458-B200-4954-863B-56F2BAFE358F}" srcId="{6666AE61-14A4-464D-9FBA-42E97C689C8B}" destId="{D26932FA-CC11-4ED4-A3D3-42A607B2E116}" srcOrd="6" destOrd="0" parTransId="{33177F4E-95D8-4787-BF59-E15B07331F50}" sibTransId="{3C05F176-0FAE-481C-B208-8BF89571D670}"/>
    <dgm:cxn modelId="{E5B5217C-0924-4671-AC61-B9D6D82FDDB2}" type="presOf" srcId="{6CD3EFA1-96C2-4F9F-9DA8-15C281C52DAA}" destId="{AAD48E5C-8254-49BD-A5F1-A827C433F015}" srcOrd="0" destOrd="0" presId="urn:microsoft.com/office/officeart/2009/3/layout/HorizontalOrganizationChart"/>
    <dgm:cxn modelId="{5C3EAB7C-C24B-4FA8-8861-609C8FF12F06}" type="presOf" srcId="{AA18320D-7F4E-47E9-A756-2ADF93C6792F}" destId="{CB6E2CC4-8EAC-4F9B-BD54-EE82844B0A05}" srcOrd="0" destOrd="0" presId="urn:microsoft.com/office/officeart/2009/3/layout/HorizontalOrganizationChart"/>
    <dgm:cxn modelId="{B3035880-A408-4991-9515-66709766E356}" srcId="{6666AE61-14A4-464D-9FBA-42E97C689C8B}" destId="{7F255402-DECF-482B-8AE8-6F34F97954A3}" srcOrd="0" destOrd="0" parTransId="{E16FF285-5CFB-4651-85A4-49DA93B6293E}" sibTransId="{834B008D-0BA7-4E87-8BED-0DF6867D61F1}"/>
    <dgm:cxn modelId="{43F5F980-3347-40D5-849C-37FAEE5D79D6}" srcId="{6666AE61-14A4-464D-9FBA-42E97C689C8B}" destId="{7B7DF5F6-7EB2-4391-A149-EEB4671C0683}" srcOrd="5" destOrd="0" parTransId="{6CD3EFA1-96C2-4F9F-9DA8-15C281C52DAA}" sibTransId="{C824B9BF-62FA-430E-9A05-A0E38854A401}"/>
    <dgm:cxn modelId="{AF53C78C-9D51-4A3B-858A-FFD05BC0FA56}" type="presOf" srcId="{D26932FA-CC11-4ED4-A3D3-42A607B2E116}" destId="{CE459761-1BC5-416B-9A2B-1A6C583A0F6C}" srcOrd="1" destOrd="0" presId="urn:microsoft.com/office/officeart/2009/3/layout/HorizontalOrganizationChart"/>
    <dgm:cxn modelId="{6A53A68E-45E8-45F9-B007-4D8A1692BDC9}" type="presOf" srcId="{D26932FA-CC11-4ED4-A3D3-42A607B2E116}" destId="{43591ED0-A52C-4C78-9A15-3394731B61D4}" srcOrd="0" destOrd="0" presId="urn:microsoft.com/office/officeart/2009/3/layout/HorizontalOrganizationChart"/>
    <dgm:cxn modelId="{D644B291-2E80-4F6C-B64A-B3E7805B8B5F}" type="presOf" srcId="{2178C0D9-D88B-4717-AFA8-6C77DF733D1A}" destId="{3EA8B660-C68E-4450-B568-606D0238965F}" srcOrd="1" destOrd="0" presId="urn:microsoft.com/office/officeart/2009/3/layout/HorizontalOrganizationChart"/>
    <dgm:cxn modelId="{31D01494-CB2D-45B3-8E8D-290A7D4D4806}" type="presOf" srcId="{7F255402-DECF-482B-8AE8-6F34F97954A3}" destId="{398B9534-0B08-4EB9-AF66-12A4E497CEBE}" srcOrd="1" destOrd="0" presId="urn:microsoft.com/office/officeart/2009/3/layout/HorizontalOrganizationChart"/>
    <dgm:cxn modelId="{939B6E96-7175-41B7-AD94-D30618D42C7F}" type="presOf" srcId="{48A16B20-EB19-4DF0-AF93-9271E92E2FE5}" destId="{A8EA794D-F16B-4171-9F9D-9F24FA61D0C6}" srcOrd="0" destOrd="0" presId="urn:microsoft.com/office/officeart/2009/3/layout/HorizontalOrganizationChart"/>
    <dgm:cxn modelId="{58829F99-37DD-4FF5-8D7E-F30716F70CD7}" type="presOf" srcId="{C22D65C3-E8A5-4128-8829-6EC92D137E0F}" destId="{8FE615BA-0D31-423A-9770-02A345B9718A}" srcOrd="0" destOrd="0" presId="urn:microsoft.com/office/officeart/2009/3/layout/HorizontalOrganizationChart"/>
    <dgm:cxn modelId="{A6D2329A-6866-4F3F-998D-46FA6C445027}" type="presOf" srcId="{1E1E7370-7651-43AF-A7BC-F10428F172E6}" destId="{759AEDE6-765D-4714-9EC4-726562382D37}" srcOrd="0" destOrd="0" presId="urn:microsoft.com/office/officeart/2009/3/layout/HorizontalOrganizationChart"/>
    <dgm:cxn modelId="{120D819D-22BA-4D98-BEB1-0BCEE847C0C8}" type="presOf" srcId="{3E67CCDC-8E4D-4787-AF19-629699801282}" destId="{42B2E28E-D998-40F6-A3FC-D132C56C27BE}" srcOrd="0" destOrd="0" presId="urn:microsoft.com/office/officeart/2009/3/layout/HorizontalOrganizationChart"/>
    <dgm:cxn modelId="{A03517AD-DDEC-4CA8-8D0A-4B9DB5AC21ED}" type="presOf" srcId="{7B7DF5F6-7EB2-4391-A149-EEB4671C0683}" destId="{A6CA7D56-2D4B-438F-8440-EDEC71C1C08B}" srcOrd="0" destOrd="0" presId="urn:microsoft.com/office/officeart/2009/3/layout/HorizontalOrganizationChart"/>
    <dgm:cxn modelId="{7D9A27B4-B854-4CAA-B8A0-1110B0A0D704}" srcId="{B0F33234-27FE-48CF-9373-2735FA0264F0}" destId="{6666AE61-14A4-464D-9FBA-42E97C689C8B}" srcOrd="0" destOrd="0" parTransId="{F86300CE-9900-42D2-89D9-64FC624DBA7D}" sibTransId="{DD8B4525-976C-457C-8194-A23A028A1C40}"/>
    <dgm:cxn modelId="{1798D5BA-60C9-4B78-9C44-BBA4EBE67C07}" type="presOf" srcId="{7B7DF5F6-7EB2-4391-A149-EEB4671C0683}" destId="{6758342C-86AD-4A7E-B9FC-0629F6B40FA6}" srcOrd="1" destOrd="0" presId="urn:microsoft.com/office/officeart/2009/3/layout/HorizontalOrganizationChart"/>
    <dgm:cxn modelId="{A7FAAAC0-2F66-4305-A65B-927DE575887E}" type="presOf" srcId="{EE739091-0462-432B-BF8C-1407025992EC}" destId="{66572D30-0981-4679-AF3C-2FEA9A1C67C9}" srcOrd="0" destOrd="0" presId="urn:microsoft.com/office/officeart/2009/3/layout/HorizontalOrganizationChart"/>
    <dgm:cxn modelId="{BECF1FC4-0014-4F42-8E5C-C5F65AB665CD}" type="presOf" srcId="{B4B224E9-31FA-4DBF-B04A-7CA5B43AD66C}" destId="{E6DE7E69-5254-4D06-B8F4-0D02A4B4B32A}" srcOrd="0" destOrd="0" presId="urn:microsoft.com/office/officeart/2009/3/layout/HorizontalOrganizationChart"/>
    <dgm:cxn modelId="{5E811AC6-7B74-4293-9047-E77D7DDC27B4}" srcId="{6666AE61-14A4-464D-9FBA-42E97C689C8B}" destId="{AA18320D-7F4E-47E9-A756-2ADF93C6792F}" srcOrd="1" destOrd="0" parTransId="{C22D65C3-E8A5-4128-8829-6EC92D137E0F}" sibTransId="{124B6B55-921A-4D91-B0FC-42AB8FC06EE6}"/>
    <dgm:cxn modelId="{02E2D1C7-BD75-4E20-9804-69B9A61A55C7}" type="presOf" srcId="{33177F4E-95D8-4787-BF59-E15B07331F50}" destId="{EE3508E4-5C66-4A8D-99C9-A52AD3B7F765}" srcOrd="0" destOrd="0" presId="urn:microsoft.com/office/officeart/2009/3/layout/HorizontalOrganizationChart"/>
    <dgm:cxn modelId="{73C33ACF-17B8-485D-B7B0-E905AEB72A47}" srcId="{6666AE61-14A4-464D-9FBA-42E97C689C8B}" destId="{C611AEC4-B7AB-466D-BF7E-F97CE560943F}" srcOrd="7" destOrd="0" parTransId="{48A16B20-EB19-4DF0-AF93-9271E92E2FE5}" sibTransId="{8CFC4866-4C3E-47D5-AF83-D53D69F62FD6}"/>
    <dgm:cxn modelId="{B6081EE1-FF5B-4C9A-B798-EE149D55597E}" srcId="{6666AE61-14A4-464D-9FBA-42E97C689C8B}" destId="{CE539828-7EAE-4AD8-8D38-DC726B316878}" srcOrd="3" destOrd="0" parTransId="{B4B224E9-31FA-4DBF-B04A-7CA5B43AD66C}" sibTransId="{F7DD100A-BA0B-44F7-9B73-DFB927583696}"/>
    <dgm:cxn modelId="{41302EFE-BA3C-4164-A141-343A963BE325}" type="presOf" srcId="{E16FF285-5CFB-4651-85A4-49DA93B6293E}" destId="{AEB1D2B8-F477-4F4C-9031-D9B6DA25573C}" srcOrd="0" destOrd="0" presId="urn:microsoft.com/office/officeart/2009/3/layout/HorizontalOrganizationChart"/>
    <dgm:cxn modelId="{E00D57E4-FA5A-468F-80AF-A1D5E17840D9}" type="presParOf" srcId="{327E0D29-2A87-4EB3-B726-CBAA682821BD}" destId="{646E3C4C-0A6D-48E6-BD9C-509CD00F57C0}" srcOrd="0" destOrd="0" presId="urn:microsoft.com/office/officeart/2009/3/layout/HorizontalOrganizationChart"/>
    <dgm:cxn modelId="{4A5CA80E-A590-4BC7-82D7-09D00111A9F4}" type="presParOf" srcId="{646E3C4C-0A6D-48E6-BD9C-509CD00F57C0}" destId="{FAF90783-105E-4D6F-A11C-D07FCCDF4FE0}" srcOrd="0" destOrd="0" presId="urn:microsoft.com/office/officeart/2009/3/layout/HorizontalOrganizationChart"/>
    <dgm:cxn modelId="{69EC65FE-53F7-4A08-8EB6-4E323ABBC6F6}" type="presParOf" srcId="{FAF90783-105E-4D6F-A11C-D07FCCDF4FE0}" destId="{0B66F188-041D-4630-A7BE-404144C26DED}" srcOrd="0" destOrd="0" presId="urn:microsoft.com/office/officeart/2009/3/layout/HorizontalOrganizationChart"/>
    <dgm:cxn modelId="{FF028F63-E4A8-4DA3-9A27-88C6EF7DC779}" type="presParOf" srcId="{FAF90783-105E-4D6F-A11C-D07FCCDF4FE0}" destId="{1737C779-B56C-42AC-8622-B3A0593B0FD1}" srcOrd="1" destOrd="0" presId="urn:microsoft.com/office/officeart/2009/3/layout/HorizontalOrganizationChart"/>
    <dgm:cxn modelId="{6A78B150-F64C-49B6-8BE2-B94D35E45A08}" type="presParOf" srcId="{646E3C4C-0A6D-48E6-BD9C-509CD00F57C0}" destId="{3580999F-17B8-42A0-8F22-583BBD8844CE}" srcOrd="1" destOrd="0" presId="urn:microsoft.com/office/officeart/2009/3/layout/HorizontalOrganizationChart"/>
    <dgm:cxn modelId="{D9C9481E-BA35-4275-8DB9-6924CF456738}" type="presParOf" srcId="{3580999F-17B8-42A0-8F22-583BBD8844CE}" destId="{AEB1D2B8-F477-4F4C-9031-D9B6DA25573C}" srcOrd="0" destOrd="0" presId="urn:microsoft.com/office/officeart/2009/3/layout/HorizontalOrganizationChart"/>
    <dgm:cxn modelId="{AFB39CE0-637D-4903-AD44-4F2C7D135218}" type="presParOf" srcId="{3580999F-17B8-42A0-8F22-583BBD8844CE}" destId="{FAD2E9D5-4369-4E50-993B-7F587EA9D5EF}" srcOrd="1" destOrd="0" presId="urn:microsoft.com/office/officeart/2009/3/layout/HorizontalOrganizationChart"/>
    <dgm:cxn modelId="{F78B95A9-2C00-411A-A019-D50CAAA624B8}" type="presParOf" srcId="{FAD2E9D5-4369-4E50-993B-7F587EA9D5EF}" destId="{E9B8392F-196D-438B-8B26-6F43D6E16739}" srcOrd="0" destOrd="0" presId="urn:microsoft.com/office/officeart/2009/3/layout/HorizontalOrganizationChart"/>
    <dgm:cxn modelId="{50EDA8A5-FE8D-404D-87A6-A1549489DC0C}" type="presParOf" srcId="{E9B8392F-196D-438B-8B26-6F43D6E16739}" destId="{4298F1AA-4DFD-466A-87B7-CFCAFF3CDA3B}" srcOrd="0" destOrd="0" presId="urn:microsoft.com/office/officeart/2009/3/layout/HorizontalOrganizationChart"/>
    <dgm:cxn modelId="{2D71C909-506C-44D8-AC37-48A3C53C07FD}" type="presParOf" srcId="{E9B8392F-196D-438B-8B26-6F43D6E16739}" destId="{398B9534-0B08-4EB9-AF66-12A4E497CEBE}" srcOrd="1" destOrd="0" presId="urn:microsoft.com/office/officeart/2009/3/layout/HorizontalOrganizationChart"/>
    <dgm:cxn modelId="{642B300E-FA00-45B2-9FBC-7D6735818E9B}" type="presParOf" srcId="{FAD2E9D5-4369-4E50-993B-7F587EA9D5EF}" destId="{9F82783C-1896-4B7A-8E0E-A7B8255EC48E}" srcOrd="1" destOrd="0" presId="urn:microsoft.com/office/officeart/2009/3/layout/HorizontalOrganizationChart"/>
    <dgm:cxn modelId="{4EBECED1-6107-47DB-9C07-BADA25D8531A}" type="presParOf" srcId="{FAD2E9D5-4369-4E50-993B-7F587EA9D5EF}" destId="{E7203E79-158B-4BB2-BF6F-6C0E314EDD71}" srcOrd="2" destOrd="0" presId="urn:microsoft.com/office/officeart/2009/3/layout/HorizontalOrganizationChart"/>
    <dgm:cxn modelId="{E82453C6-F2F0-42A3-919E-1F0E9B1661F9}" type="presParOf" srcId="{3580999F-17B8-42A0-8F22-583BBD8844CE}" destId="{8FE615BA-0D31-423A-9770-02A345B9718A}" srcOrd="2" destOrd="0" presId="urn:microsoft.com/office/officeart/2009/3/layout/HorizontalOrganizationChart"/>
    <dgm:cxn modelId="{8C5A7B8C-EABF-468F-94EC-8576DADC05E8}" type="presParOf" srcId="{3580999F-17B8-42A0-8F22-583BBD8844CE}" destId="{DB0D946B-0994-4527-B450-8E50C18F4555}" srcOrd="3" destOrd="0" presId="urn:microsoft.com/office/officeart/2009/3/layout/HorizontalOrganizationChart"/>
    <dgm:cxn modelId="{0981A509-C4F6-4121-A497-2FEEAB69CC97}" type="presParOf" srcId="{DB0D946B-0994-4527-B450-8E50C18F4555}" destId="{EB779813-C76D-47D8-97E0-251664E7B339}" srcOrd="0" destOrd="0" presId="urn:microsoft.com/office/officeart/2009/3/layout/HorizontalOrganizationChart"/>
    <dgm:cxn modelId="{E5E548F0-19AC-470B-8593-18A8FD7BF01F}" type="presParOf" srcId="{EB779813-C76D-47D8-97E0-251664E7B339}" destId="{CB6E2CC4-8EAC-4F9B-BD54-EE82844B0A05}" srcOrd="0" destOrd="0" presId="urn:microsoft.com/office/officeart/2009/3/layout/HorizontalOrganizationChart"/>
    <dgm:cxn modelId="{809A1C9C-59B0-43BA-B9B1-97A1B9E27263}" type="presParOf" srcId="{EB779813-C76D-47D8-97E0-251664E7B339}" destId="{5A761696-231C-4AE8-9E30-CF193D2EE1BA}" srcOrd="1" destOrd="0" presId="urn:microsoft.com/office/officeart/2009/3/layout/HorizontalOrganizationChart"/>
    <dgm:cxn modelId="{9006B38E-FA79-4761-BD58-A4E6218FA498}" type="presParOf" srcId="{DB0D946B-0994-4527-B450-8E50C18F4555}" destId="{BFB409F4-35AB-41CC-B678-362F2129A3D9}" srcOrd="1" destOrd="0" presId="urn:microsoft.com/office/officeart/2009/3/layout/HorizontalOrganizationChart"/>
    <dgm:cxn modelId="{3A50E499-C994-4873-97A7-0D692715C644}" type="presParOf" srcId="{DB0D946B-0994-4527-B450-8E50C18F4555}" destId="{0956DE60-764C-4EBF-B3E7-62523041ABE6}" srcOrd="2" destOrd="0" presId="urn:microsoft.com/office/officeart/2009/3/layout/HorizontalOrganizationChart"/>
    <dgm:cxn modelId="{B0A2CD03-4658-4781-9021-D35D406705A0}" type="presParOf" srcId="{3580999F-17B8-42A0-8F22-583BBD8844CE}" destId="{66572D30-0981-4679-AF3C-2FEA9A1C67C9}" srcOrd="4" destOrd="0" presId="urn:microsoft.com/office/officeart/2009/3/layout/HorizontalOrganizationChart"/>
    <dgm:cxn modelId="{7E707441-51D3-4355-B19D-ED3ECC62B07B}" type="presParOf" srcId="{3580999F-17B8-42A0-8F22-583BBD8844CE}" destId="{131EF474-F031-47A7-B49E-E62643EAFF4E}" srcOrd="5" destOrd="0" presId="urn:microsoft.com/office/officeart/2009/3/layout/HorizontalOrganizationChart"/>
    <dgm:cxn modelId="{A6F7C9E5-E310-4C64-B9AB-96F4E16CCDDE}" type="presParOf" srcId="{131EF474-F031-47A7-B49E-E62643EAFF4E}" destId="{11C6D75B-EAB1-4FC4-8D82-C83286206D73}" srcOrd="0" destOrd="0" presId="urn:microsoft.com/office/officeart/2009/3/layout/HorizontalOrganizationChart"/>
    <dgm:cxn modelId="{C6B744DC-072E-4E8D-85CD-EBEFF753270D}" type="presParOf" srcId="{11C6D75B-EAB1-4FC4-8D82-C83286206D73}" destId="{5C52807F-CFF9-445E-A077-AE1AFCC18621}" srcOrd="0" destOrd="0" presId="urn:microsoft.com/office/officeart/2009/3/layout/HorizontalOrganizationChart"/>
    <dgm:cxn modelId="{5D88BFB1-B2DA-4584-BF32-206EEAB80CFF}" type="presParOf" srcId="{11C6D75B-EAB1-4FC4-8D82-C83286206D73}" destId="{3EA8B660-C68E-4450-B568-606D0238965F}" srcOrd="1" destOrd="0" presId="urn:microsoft.com/office/officeart/2009/3/layout/HorizontalOrganizationChart"/>
    <dgm:cxn modelId="{D13CD911-698B-45C1-A080-470BFD5AD9A2}" type="presParOf" srcId="{131EF474-F031-47A7-B49E-E62643EAFF4E}" destId="{043F62AC-8AB8-49E1-99B0-8E1D1E6A4E29}" srcOrd="1" destOrd="0" presId="urn:microsoft.com/office/officeart/2009/3/layout/HorizontalOrganizationChart"/>
    <dgm:cxn modelId="{26525F20-A096-4A55-8775-BE73455FDD16}" type="presParOf" srcId="{131EF474-F031-47A7-B49E-E62643EAFF4E}" destId="{1340C824-D586-4C15-BC92-A677A66B5218}" srcOrd="2" destOrd="0" presId="urn:microsoft.com/office/officeart/2009/3/layout/HorizontalOrganizationChart"/>
    <dgm:cxn modelId="{4C9203A6-28C8-4BBB-A1D0-9DE7415D7C9B}" type="presParOf" srcId="{3580999F-17B8-42A0-8F22-583BBD8844CE}" destId="{E6DE7E69-5254-4D06-B8F4-0D02A4B4B32A}" srcOrd="6" destOrd="0" presId="urn:microsoft.com/office/officeart/2009/3/layout/HorizontalOrganizationChart"/>
    <dgm:cxn modelId="{63DE3591-46A5-43F6-B120-E8EBD54E67C4}" type="presParOf" srcId="{3580999F-17B8-42A0-8F22-583BBD8844CE}" destId="{57C357DF-D717-40EB-95D1-06A7AD5A7C56}" srcOrd="7" destOrd="0" presId="urn:microsoft.com/office/officeart/2009/3/layout/HorizontalOrganizationChart"/>
    <dgm:cxn modelId="{8CD069B8-38CF-43E1-AD54-884B72342CB3}" type="presParOf" srcId="{57C357DF-D717-40EB-95D1-06A7AD5A7C56}" destId="{620AA094-26C8-433C-9F73-153C69FF76CE}" srcOrd="0" destOrd="0" presId="urn:microsoft.com/office/officeart/2009/3/layout/HorizontalOrganizationChart"/>
    <dgm:cxn modelId="{D3DE4AE1-1512-4150-81C6-6CD678B89A16}" type="presParOf" srcId="{620AA094-26C8-433C-9F73-153C69FF76CE}" destId="{1DD2F27C-BF30-4D7A-BABD-8F032FE4EF26}" srcOrd="0" destOrd="0" presId="urn:microsoft.com/office/officeart/2009/3/layout/HorizontalOrganizationChart"/>
    <dgm:cxn modelId="{E468EA57-026B-4ADF-8ADB-BB7C9A4860DE}" type="presParOf" srcId="{620AA094-26C8-433C-9F73-153C69FF76CE}" destId="{D5B96CD1-A11B-4124-866D-3C36CCF5B630}" srcOrd="1" destOrd="0" presId="urn:microsoft.com/office/officeart/2009/3/layout/HorizontalOrganizationChart"/>
    <dgm:cxn modelId="{DF6D2FF6-F1E1-4397-8C60-A7EE23F68280}" type="presParOf" srcId="{57C357DF-D717-40EB-95D1-06A7AD5A7C56}" destId="{566D6D6D-2A08-4491-8B61-ABD0528D5FC5}" srcOrd="1" destOrd="0" presId="urn:microsoft.com/office/officeart/2009/3/layout/HorizontalOrganizationChart"/>
    <dgm:cxn modelId="{B1468B9E-AD07-426C-8900-CA9F82D43DAC}" type="presParOf" srcId="{57C357DF-D717-40EB-95D1-06A7AD5A7C56}" destId="{D5714D38-7F71-4C14-B94F-4DE7644F9B79}" srcOrd="2" destOrd="0" presId="urn:microsoft.com/office/officeart/2009/3/layout/HorizontalOrganizationChart"/>
    <dgm:cxn modelId="{51DBC620-E5A3-452E-BC6A-E16A656C54BB}" type="presParOf" srcId="{3580999F-17B8-42A0-8F22-583BBD8844CE}" destId="{759AEDE6-765D-4714-9EC4-726562382D37}" srcOrd="8" destOrd="0" presId="urn:microsoft.com/office/officeart/2009/3/layout/HorizontalOrganizationChart"/>
    <dgm:cxn modelId="{6BB4865C-EA3D-41E7-A521-87440FB22621}" type="presParOf" srcId="{3580999F-17B8-42A0-8F22-583BBD8844CE}" destId="{7A3BBCAB-77EC-48FB-90BB-A5AB9157064D}" srcOrd="9" destOrd="0" presId="urn:microsoft.com/office/officeart/2009/3/layout/HorizontalOrganizationChart"/>
    <dgm:cxn modelId="{9C7FAA6B-0E61-4507-AE8A-74BB17445362}" type="presParOf" srcId="{7A3BBCAB-77EC-48FB-90BB-A5AB9157064D}" destId="{EAE1E8A6-850F-4E72-B85C-23E563677705}" srcOrd="0" destOrd="0" presId="urn:microsoft.com/office/officeart/2009/3/layout/HorizontalOrganizationChart"/>
    <dgm:cxn modelId="{B6B8AE0F-D999-4AC4-BDF0-8801AEA96912}" type="presParOf" srcId="{EAE1E8A6-850F-4E72-B85C-23E563677705}" destId="{42B2E28E-D998-40F6-A3FC-D132C56C27BE}" srcOrd="0" destOrd="0" presId="urn:microsoft.com/office/officeart/2009/3/layout/HorizontalOrganizationChart"/>
    <dgm:cxn modelId="{F652CE83-F777-4EAB-976A-088A7ED53E97}" type="presParOf" srcId="{EAE1E8A6-850F-4E72-B85C-23E563677705}" destId="{679D33D7-2C72-48A4-B07D-73E3D0AD5471}" srcOrd="1" destOrd="0" presId="urn:microsoft.com/office/officeart/2009/3/layout/HorizontalOrganizationChart"/>
    <dgm:cxn modelId="{4A0E0439-9022-41C6-A0E1-6B5423663C75}" type="presParOf" srcId="{7A3BBCAB-77EC-48FB-90BB-A5AB9157064D}" destId="{EE38F2D3-2616-4208-A8B1-66D0A09D21A4}" srcOrd="1" destOrd="0" presId="urn:microsoft.com/office/officeart/2009/3/layout/HorizontalOrganizationChart"/>
    <dgm:cxn modelId="{55421210-5FB9-4BF2-A785-79D07BDE0DFC}" type="presParOf" srcId="{7A3BBCAB-77EC-48FB-90BB-A5AB9157064D}" destId="{90AAB558-A7C5-4F45-9DCE-BD8D561321C1}" srcOrd="2" destOrd="0" presId="urn:microsoft.com/office/officeart/2009/3/layout/HorizontalOrganizationChart"/>
    <dgm:cxn modelId="{FF671009-9935-436C-90C2-B0E08ED79236}" type="presParOf" srcId="{3580999F-17B8-42A0-8F22-583BBD8844CE}" destId="{AAD48E5C-8254-49BD-A5F1-A827C433F015}" srcOrd="10" destOrd="0" presId="urn:microsoft.com/office/officeart/2009/3/layout/HorizontalOrganizationChart"/>
    <dgm:cxn modelId="{3EDA1142-A157-4E16-AC1C-4F77469A352B}" type="presParOf" srcId="{3580999F-17B8-42A0-8F22-583BBD8844CE}" destId="{8BE1076A-A573-4B7D-9B1A-304038A33E0E}" srcOrd="11" destOrd="0" presId="urn:microsoft.com/office/officeart/2009/3/layout/HorizontalOrganizationChart"/>
    <dgm:cxn modelId="{B0EE98C5-4AC6-4DE4-B087-5058DA922975}" type="presParOf" srcId="{8BE1076A-A573-4B7D-9B1A-304038A33E0E}" destId="{3598E60C-EB26-4D8A-86EC-7D4546F870F7}" srcOrd="0" destOrd="0" presId="urn:microsoft.com/office/officeart/2009/3/layout/HorizontalOrganizationChart"/>
    <dgm:cxn modelId="{8745D659-39E1-45DB-9493-41C687EB7ABC}" type="presParOf" srcId="{3598E60C-EB26-4D8A-86EC-7D4546F870F7}" destId="{A6CA7D56-2D4B-438F-8440-EDEC71C1C08B}" srcOrd="0" destOrd="0" presId="urn:microsoft.com/office/officeart/2009/3/layout/HorizontalOrganizationChart"/>
    <dgm:cxn modelId="{3A7A0373-A58A-432D-B404-37D4FEEB24C6}" type="presParOf" srcId="{3598E60C-EB26-4D8A-86EC-7D4546F870F7}" destId="{6758342C-86AD-4A7E-B9FC-0629F6B40FA6}" srcOrd="1" destOrd="0" presId="urn:microsoft.com/office/officeart/2009/3/layout/HorizontalOrganizationChart"/>
    <dgm:cxn modelId="{3F76BB95-181A-4240-A0D3-44758D9793F5}" type="presParOf" srcId="{8BE1076A-A573-4B7D-9B1A-304038A33E0E}" destId="{06F3A8C8-B381-459B-8B4A-64432AD30F59}" srcOrd="1" destOrd="0" presId="urn:microsoft.com/office/officeart/2009/3/layout/HorizontalOrganizationChart"/>
    <dgm:cxn modelId="{749FCEF4-3029-4191-BDCE-6F827432C00C}" type="presParOf" srcId="{8BE1076A-A573-4B7D-9B1A-304038A33E0E}" destId="{E4BC1799-28AB-4F23-A4AD-6173287240B6}" srcOrd="2" destOrd="0" presId="urn:microsoft.com/office/officeart/2009/3/layout/HorizontalOrganizationChart"/>
    <dgm:cxn modelId="{F2E33823-85AD-42CE-9C7D-BDD98B384A24}" type="presParOf" srcId="{3580999F-17B8-42A0-8F22-583BBD8844CE}" destId="{EE3508E4-5C66-4A8D-99C9-A52AD3B7F765}" srcOrd="12" destOrd="0" presId="urn:microsoft.com/office/officeart/2009/3/layout/HorizontalOrganizationChart"/>
    <dgm:cxn modelId="{59D7E8C1-853F-4DD2-B4C9-76B0827F6B62}" type="presParOf" srcId="{3580999F-17B8-42A0-8F22-583BBD8844CE}" destId="{4BE2CF72-7807-4948-8CFA-6150D5E59765}" srcOrd="13" destOrd="0" presId="urn:microsoft.com/office/officeart/2009/3/layout/HorizontalOrganizationChart"/>
    <dgm:cxn modelId="{85E43494-298E-41BD-9AF9-6791B5D0C4C4}" type="presParOf" srcId="{4BE2CF72-7807-4948-8CFA-6150D5E59765}" destId="{1C7B2815-874E-4279-844B-233B53BAB90D}" srcOrd="0" destOrd="0" presId="urn:microsoft.com/office/officeart/2009/3/layout/HorizontalOrganizationChart"/>
    <dgm:cxn modelId="{8507052A-59D5-4B9F-AD7F-FDA97A3BD1DC}" type="presParOf" srcId="{1C7B2815-874E-4279-844B-233B53BAB90D}" destId="{43591ED0-A52C-4C78-9A15-3394731B61D4}" srcOrd="0" destOrd="0" presId="urn:microsoft.com/office/officeart/2009/3/layout/HorizontalOrganizationChart"/>
    <dgm:cxn modelId="{9A746516-11AF-4AF1-BED3-77E79B91F5A1}" type="presParOf" srcId="{1C7B2815-874E-4279-844B-233B53BAB90D}" destId="{CE459761-1BC5-416B-9A2B-1A6C583A0F6C}" srcOrd="1" destOrd="0" presId="urn:microsoft.com/office/officeart/2009/3/layout/HorizontalOrganizationChart"/>
    <dgm:cxn modelId="{911D8AAC-8A35-4EC6-9C88-5ADEBB3BC3C7}" type="presParOf" srcId="{4BE2CF72-7807-4948-8CFA-6150D5E59765}" destId="{B678DC17-FAAB-496C-8FC0-FC3246AB2428}" srcOrd="1" destOrd="0" presId="urn:microsoft.com/office/officeart/2009/3/layout/HorizontalOrganizationChart"/>
    <dgm:cxn modelId="{90D7E8E8-0DB9-4C08-84F6-AD7CE0201D4D}" type="presParOf" srcId="{4BE2CF72-7807-4948-8CFA-6150D5E59765}" destId="{7C5B6424-FB10-461C-86FC-ABAEA4F47BC4}" srcOrd="2" destOrd="0" presId="urn:microsoft.com/office/officeart/2009/3/layout/HorizontalOrganizationChart"/>
    <dgm:cxn modelId="{87D12E8B-67A4-4991-90C9-8AE493AA61B4}" type="presParOf" srcId="{3580999F-17B8-42A0-8F22-583BBD8844CE}" destId="{A8EA794D-F16B-4171-9F9D-9F24FA61D0C6}" srcOrd="14" destOrd="0" presId="urn:microsoft.com/office/officeart/2009/3/layout/HorizontalOrganizationChart"/>
    <dgm:cxn modelId="{1A3D67F1-85D9-4107-80A5-B04633CD46EA}" type="presParOf" srcId="{3580999F-17B8-42A0-8F22-583BBD8844CE}" destId="{505EF6C9-35E3-4078-8F36-2B57CEFAA3E6}" srcOrd="15" destOrd="0" presId="urn:microsoft.com/office/officeart/2009/3/layout/HorizontalOrganizationChart"/>
    <dgm:cxn modelId="{95E1A64F-02EA-4BD8-8DCD-E4CC427C07E9}" type="presParOf" srcId="{505EF6C9-35E3-4078-8F36-2B57CEFAA3E6}" destId="{77296231-E73C-4165-9163-C3CB731A8468}" srcOrd="0" destOrd="0" presId="urn:microsoft.com/office/officeart/2009/3/layout/HorizontalOrganizationChart"/>
    <dgm:cxn modelId="{2BC58D2A-4330-4B7D-A439-2F46704F3DFD}" type="presParOf" srcId="{77296231-E73C-4165-9163-C3CB731A8468}" destId="{95E145F9-6903-48C7-AD0D-DFF4B01B0482}" srcOrd="0" destOrd="0" presId="urn:microsoft.com/office/officeart/2009/3/layout/HorizontalOrganizationChart"/>
    <dgm:cxn modelId="{4B149259-FAEF-4C82-BC45-A534F320C73B}" type="presParOf" srcId="{77296231-E73C-4165-9163-C3CB731A8468}" destId="{F9A56C1C-B524-467A-8232-B93C8B0937E3}" srcOrd="1" destOrd="0" presId="urn:microsoft.com/office/officeart/2009/3/layout/HorizontalOrganizationChart"/>
    <dgm:cxn modelId="{E8AACEEA-7A17-4907-ADD9-671E81D6A4C0}" type="presParOf" srcId="{505EF6C9-35E3-4078-8F36-2B57CEFAA3E6}" destId="{058A11B3-C2BC-4A50-8DA2-B12D7A95CBA1}" srcOrd="1" destOrd="0" presId="urn:microsoft.com/office/officeart/2009/3/layout/HorizontalOrganizationChart"/>
    <dgm:cxn modelId="{DB14E2FF-29D5-4B7B-8F0C-5A23AE9CB3A4}" type="presParOf" srcId="{505EF6C9-35E3-4078-8F36-2B57CEFAA3E6}" destId="{8F058AF8-423C-425E-A969-13310F6F174B}" srcOrd="2" destOrd="0" presId="urn:microsoft.com/office/officeart/2009/3/layout/HorizontalOrganizationChart"/>
    <dgm:cxn modelId="{037917DD-CCD0-4B8B-ABDF-C3F697031D04}" type="presParOf" srcId="{646E3C4C-0A6D-48E6-BD9C-509CD00F57C0}" destId="{08BF04CA-0FB4-42DF-A4D1-BAB3D0F26F3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0F33234-27FE-48CF-9373-2735FA0264F0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666AE61-14A4-464D-9FBA-42E97C689C8B}">
      <dgm:prSet phldrT="[Text]" custT="1"/>
      <dgm:spPr/>
      <dgm:t>
        <a:bodyPr/>
        <a:lstStyle/>
        <a:p>
          <a:r>
            <a:rPr lang="pt-PT" sz="1800" dirty="0"/>
            <a:t>Countries</a:t>
          </a:r>
          <a:endParaRPr lang="en-US" sz="1800" dirty="0"/>
        </a:p>
      </dgm:t>
    </dgm:pt>
    <dgm:pt modelId="{F86300CE-9900-42D2-89D9-64FC624DBA7D}" type="parTrans" cxnId="{7D9A27B4-B854-4CAA-B8A0-1110B0A0D704}">
      <dgm:prSet/>
      <dgm:spPr/>
      <dgm:t>
        <a:bodyPr/>
        <a:lstStyle/>
        <a:p>
          <a:endParaRPr lang="en-US" sz="4800"/>
        </a:p>
      </dgm:t>
    </dgm:pt>
    <dgm:pt modelId="{DD8B4525-976C-457C-8194-A23A028A1C40}" type="sibTrans" cxnId="{7D9A27B4-B854-4CAA-B8A0-1110B0A0D704}">
      <dgm:prSet/>
      <dgm:spPr/>
      <dgm:t>
        <a:bodyPr/>
        <a:lstStyle/>
        <a:p>
          <a:endParaRPr lang="en-US" sz="4800"/>
        </a:p>
      </dgm:t>
    </dgm:pt>
    <dgm:pt modelId="{7F255402-DECF-482B-8AE8-6F34F97954A3}">
      <dgm:prSet phldrT="[Text]" custT="1"/>
      <dgm:spPr/>
      <dgm:t>
        <a:bodyPr/>
        <a:lstStyle/>
        <a:p>
          <a:r>
            <a:rPr lang="pt-PT" sz="1800" dirty="0" err="1">
              <a:cs typeface="Calibri"/>
            </a:rPr>
            <a:t>country_code</a:t>
          </a:r>
          <a:endParaRPr lang="en-US" sz="1800" dirty="0"/>
        </a:p>
      </dgm:t>
    </dgm:pt>
    <dgm:pt modelId="{E16FF285-5CFB-4651-85A4-49DA93B6293E}" type="parTrans" cxnId="{B3035880-A408-4991-9515-66709766E356}">
      <dgm:prSet/>
      <dgm:spPr/>
      <dgm:t>
        <a:bodyPr/>
        <a:lstStyle/>
        <a:p>
          <a:endParaRPr lang="en-US" sz="4800"/>
        </a:p>
      </dgm:t>
    </dgm:pt>
    <dgm:pt modelId="{834B008D-0BA7-4E87-8BED-0DF6867D61F1}" type="sibTrans" cxnId="{B3035880-A408-4991-9515-66709766E356}">
      <dgm:prSet/>
      <dgm:spPr/>
      <dgm:t>
        <a:bodyPr/>
        <a:lstStyle/>
        <a:p>
          <a:endParaRPr lang="en-US" sz="4800"/>
        </a:p>
      </dgm:t>
    </dgm:pt>
    <dgm:pt modelId="{AA18320D-7F4E-47E9-A756-2ADF93C6792F}">
      <dgm:prSet custT="1"/>
      <dgm:spPr/>
      <dgm:t>
        <a:bodyPr/>
        <a:lstStyle/>
        <a:p>
          <a:r>
            <a:rPr lang="pt-PT" sz="1800">
              <a:cs typeface="Calibri"/>
            </a:rPr>
            <a:t>latitude</a:t>
          </a:r>
          <a:endParaRPr lang="pt-PT" sz="1800" dirty="0">
            <a:cs typeface="Calibri"/>
          </a:endParaRPr>
        </a:p>
      </dgm:t>
    </dgm:pt>
    <dgm:pt modelId="{C22D65C3-E8A5-4128-8829-6EC92D137E0F}" type="parTrans" cxnId="{5E811AC6-7B74-4293-9047-E77D7DDC27B4}">
      <dgm:prSet/>
      <dgm:spPr/>
      <dgm:t>
        <a:bodyPr/>
        <a:lstStyle/>
        <a:p>
          <a:endParaRPr lang="en-US" sz="4800"/>
        </a:p>
      </dgm:t>
    </dgm:pt>
    <dgm:pt modelId="{124B6B55-921A-4D91-B0FC-42AB8FC06EE6}" type="sibTrans" cxnId="{5E811AC6-7B74-4293-9047-E77D7DDC27B4}">
      <dgm:prSet/>
      <dgm:spPr/>
      <dgm:t>
        <a:bodyPr/>
        <a:lstStyle/>
        <a:p>
          <a:endParaRPr lang="en-US" sz="4800"/>
        </a:p>
      </dgm:t>
    </dgm:pt>
    <dgm:pt modelId="{2178C0D9-D88B-4717-AFA8-6C77DF733D1A}">
      <dgm:prSet custT="1"/>
      <dgm:spPr/>
      <dgm:t>
        <a:bodyPr/>
        <a:lstStyle/>
        <a:p>
          <a:r>
            <a:rPr lang="pt-PT" sz="1800">
              <a:cs typeface="Calibri"/>
            </a:rPr>
            <a:t>longitude</a:t>
          </a:r>
          <a:endParaRPr lang="pt-PT" sz="1800" dirty="0">
            <a:cs typeface="Calibri"/>
          </a:endParaRPr>
        </a:p>
      </dgm:t>
    </dgm:pt>
    <dgm:pt modelId="{EE739091-0462-432B-BF8C-1407025992EC}" type="parTrans" cxnId="{33BE1D43-D08E-4781-923E-B635A534F052}">
      <dgm:prSet/>
      <dgm:spPr/>
      <dgm:t>
        <a:bodyPr/>
        <a:lstStyle/>
        <a:p>
          <a:endParaRPr lang="en-US" sz="4800"/>
        </a:p>
      </dgm:t>
    </dgm:pt>
    <dgm:pt modelId="{E740EA1A-239C-4174-95C6-4BAFC8B9B161}" type="sibTrans" cxnId="{33BE1D43-D08E-4781-923E-B635A534F052}">
      <dgm:prSet/>
      <dgm:spPr/>
      <dgm:t>
        <a:bodyPr/>
        <a:lstStyle/>
        <a:p>
          <a:endParaRPr lang="en-US" sz="4800"/>
        </a:p>
      </dgm:t>
    </dgm:pt>
    <dgm:pt modelId="{CE539828-7EAE-4AD8-8D38-DC726B316878}">
      <dgm:prSet custT="1"/>
      <dgm:spPr/>
      <dgm:t>
        <a:bodyPr/>
        <a:lstStyle/>
        <a:p>
          <a:r>
            <a:rPr lang="pt-PT" sz="1800">
              <a:cs typeface="Calibri"/>
            </a:rPr>
            <a:t>country</a:t>
          </a:r>
          <a:endParaRPr lang="pt-PT" sz="1800" dirty="0">
            <a:cs typeface="Calibri"/>
          </a:endParaRPr>
        </a:p>
      </dgm:t>
    </dgm:pt>
    <dgm:pt modelId="{B4B224E9-31FA-4DBF-B04A-7CA5B43AD66C}" type="parTrans" cxnId="{B6081EE1-FF5B-4C9A-B798-EE149D55597E}">
      <dgm:prSet/>
      <dgm:spPr/>
      <dgm:t>
        <a:bodyPr/>
        <a:lstStyle/>
        <a:p>
          <a:endParaRPr lang="en-US" sz="4800"/>
        </a:p>
      </dgm:t>
    </dgm:pt>
    <dgm:pt modelId="{F7DD100A-BA0B-44F7-9B73-DFB927583696}" type="sibTrans" cxnId="{B6081EE1-FF5B-4C9A-B798-EE149D55597E}">
      <dgm:prSet/>
      <dgm:spPr/>
      <dgm:t>
        <a:bodyPr/>
        <a:lstStyle/>
        <a:p>
          <a:endParaRPr lang="en-US" sz="4800"/>
        </a:p>
      </dgm:t>
    </dgm:pt>
    <dgm:pt modelId="{3E67CCDC-8E4D-4787-AF19-629699801282}">
      <dgm:prSet custT="1"/>
      <dgm:spPr/>
      <dgm:t>
        <a:bodyPr/>
        <a:lstStyle/>
        <a:p>
          <a:r>
            <a:rPr lang="pt-PT" sz="1800">
              <a:cs typeface="Calibri"/>
            </a:rPr>
            <a:t>usa_state_code</a:t>
          </a:r>
          <a:endParaRPr lang="pt-PT" sz="1800" dirty="0">
            <a:cs typeface="Calibri"/>
          </a:endParaRPr>
        </a:p>
      </dgm:t>
    </dgm:pt>
    <dgm:pt modelId="{1E1E7370-7651-43AF-A7BC-F10428F172E6}" type="parTrans" cxnId="{A80E231E-D5F6-4B08-9E6F-EFD37E55AF20}">
      <dgm:prSet/>
      <dgm:spPr/>
      <dgm:t>
        <a:bodyPr/>
        <a:lstStyle/>
        <a:p>
          <a:endParaRPr lang="en-US" sz="4800"/>
        </a:p>
      </dgm:t>
    </dgm:pt>
    <dgm:pt modelId="{B775D87C-B79F-416D-9CFA-5F6096F07893}" type="sibTrans" cxnId="{A80E231E-D5F6-4B08-9E6F-EFD37E55AF20}">
      <dgm:prSet/>
      <dgm:spPr/>
      <dgm:t>
        <a:bodyPr/>
        <a:lstStyle/>
        <a:p>
          <a:endParaRPr lang="en-US" sz="4800"/>
        </a:p>
      </dgm:t>
    </dgm:pt>
    <dgm:pt modelId="{7B7DF5F6-7EB2-4391-A149-EEB4671C0683}">
      <dgm:prSet custT="1"/>
      <dgm:spPr/>
      <dgm:t>
        <a:bodyPr/>
        <a:lstStyle/>
        <a:p>
          <a:r>
            <a:rPr lang="pt-PT" sz="1800" dirty="0" err="1">
              <a:cs typeface="Calibri"/>
            </a:rPr>
            <a:t>usa_state_longitude</a:t>
          </a:r>
          <a:endParaRPr lang="pt-PT" sz="1800" dirty="0">
            <a:cs typeface="Calibri"/>
          </a:endParaRPr>
        </a:p>
      </dgm:t>
    </dgm:pt>
    <dgm:pt modelId="{6CD3EFA1-96C2-4F9F-9DA8-15C281C52DAA}" type="parTrans" cxnId="{43F5F980-3347-40D5-849C-37FAEE5D79D6}">
      <dgm:prSet/>
      <dgm:spPr/>
      <dgm:t>
        <a:bodyPr/>
        <a:lstStyle/>
        <a:p>
          <a:endParaRPr lang="en-US" sz="4800"/>
        </a:p>
      </dgm:t>
    </dgm:pt>
    <dgm:pt modelId="{C824B9BF-62FA-430E-9A05-A0E38854A401}" type="sibTrans" cxnId="{43F5F980-3347-40D5-849C-37FAEE5D79D6}">
      <dgm:prSet/>
      <dgm:spPr/>
      <dgm:t>
        <a:bodyPr/>
        <a:lstStyle/>
        <a:p>
          <a:endParaRPr lang="en-US" sz="4800"/>
        </a:p>
      </dgm:t>
    </dgm:pt>
    <dgm:pt modelId="{D26932FA-CC11-4ED4-A3D3-42A607B2E116}">
      <dgm:prSet custT="1"/>
      <dgm:spPr/>
      <dgm:t>
        <a:bodyPr/>
        <a:lstStyle/>
        <a:p>
          <a:r>
            <a:rPr lang="pt-PT" sz="1800" dirty="0" err="1">
              <a:cs typeface="Calibri"/>
            </a:rPr>
            <a:t>usa_state_latitude</a:t>
          </a:r>
          <a:endParaRPr lang="pt-PT" sz="1800" dirty="0">
            <a:cs typeface="Calibri"/>
          </a:endParaRPr>
        </a:p>
      </dgm:t>
    </dgm:pt>
    <dgm:pt modelId="{33177F4E-95D8-4787-BF59-E15B07331F50}" type="parTrans" cxnId="{7578B458-B200-4954-863B-56F2BAFE358F}">
      <dgm:prSet/>
      <dgm:spPr/>
      <dgm:t>
        <a:bodyPr/>
        <a:lstStyle/>
        <a:p>
          <a:endParaRPr lang="en-US" sz="4800"/>
        </a:p>
      </dgm:t>
    </dgm:pt>
    <dgm:pt modelId="{3C05F176-0FAE-481C-B208-8BF89571D670}" type="sibTrans" cxnId="{7578B458-B200-4954-863B-56F2BAFE358F}">
      <dgm:prSet/>
      <dgm:spPr/>
      <dgm:t>
        <a:bodyPr/>
        <a:lstStyle/>
        <a:p>
          <a:endParaRPr lang="en-US" sz="4800"/>
        </a:p>
      </dgm:t>
    </dgm:pt>
    <dgm:pt modelId="{C611AEC4-B7AB-466D-BF7E-F97CE560943F}">
      <dgm:prSet custT="1"/>
      <dgm:spPr/>
      <dgm:t>
        <a:bodyPr/>
        <a:lstStyle/>
        <a:p>
          <a:r>
            <a:rPr lang="pt-PT" sz="1800" dirty="0" err="1">
              <a:cs typeface="Calibri"/>
            </a:rPr>
            <a:t>usa_state</a:t>
          </a:r>
          <a:endParaRPr lang="pt-PT" sz="1800" dirty="0">
            <a:cs typeface="Calibri"/>
          </a:endParaRPr>
        </a:p>
      </dgm:t>
    </dgm:pt>
    <dgm:pt modelId="{48A16B20-EB19-4DF0-AF93-9271E92E2FE5}" type="parTrans" cxnId="{73C33ACF-17B8-485D-B7B0-E905AEB72A47}">
      <dgm:prSet/>
      <dgm:spPr/>
      <dgm:t>
        <a:bodyPr/>
        <a:lstStyle/>
        <a:p>
          <a:endParaRPr lang="en-US" sz="4800"/>
        </a:p>
      </dgm:t>
    </dgm:pt>
    <dgm:pt modelId="{8CFC4866-4C3E-47D5-AF83-D53D69F62FD6}" type="sibTrans" cxnId="{73C33ACF-17B8-485D-B7B0-E905AEB72A47}">
      <dgm:prSet/>
      <dgm:spPr/>
      <dgm:t>
        <a:bodyPr/>
        <a:lstStyle/>
        <a:p>
          <a:endParaRPr lang="en-US" sz="4800"/>
        </a:p>
      </dgm:t>
    </dgm:pt>
    <dgm:pt modelId="{327E0D29-2A87-4EB3-B726-CBAA682821BD}" type="pres">
      <dgm:prSet presAssocID="{B0F33234-27FE-48CF-9373-2735FA0264F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46E3C4C-0A6D-48E6-BD9C-509CD00F57C0}" type="pres">
      <dgm:prSet presAssocID="{6666AE61-14A4-464D-9FBA-42E97C689C8B}" presName="hierRoot1" presStyleCnt="0">
        <dgm:presLayoutVars>
          <dgm:hierBranch val="init"/>
        </dgm:presLayoutVars>
      </dgm:prSet>
      <dgm:spPr/>
    </dgm:pt>
    <dgm:pt modelId="{FAF90783-105E-4D6F-A11C-D07FCCDF4FE0}" type="pres">
      <dgm:prSet presAssocID="{6666AE61-14A4-464D-9FBA-42E97C689C8B}" presName="rootComposite1" presStyleCnt="0"/>
      <dgm:spPr/>
    </dgm:pt>
    <dgm:pt modelId="{0B66F188-041D-4630-A7BE-404144C26DED}" type="pres">
      <dgm:prSet presAssocID="{6666AE61-14A4-464D-9FBA-42E97C689C8B}" presName="rootText1" presStyleLbl="node0" presStyleIdx="0" presStyleCnt="1" custScaleX="146811" custScaleY="226853">
        <dgm:presLayoutVars>
          <dgm:chPref val="3"/>
        </dgm:presLayoutVars>
      </dgm:prSet>
      <dgm:spPr/>
    </dgm:pt>
    <dgm:pt modelId="{1737C779-B56C-42AC-8622-B3A0593B0FD1}" type="pres">
      <dgm:prSet presAssocID="{6666AE61-14A4-464D-9FBA-42E97C689C8B}" presName="rootConnector1" presStyleLbl="node1" presStyleIdx="0" presStyleCnt="0"/>
      <dgm:spPr/>
    </dgm:pt>
    <dgm:pt modelId="{3580999F-17B8-42A0-8F22-583BBD8844CE}" type="pres">
      <dgm:prSet presAssocID="{6666AE61-14A4-464D-9FBA-42E97C689C8B}" presName="hierChild2" presStyleCnt="0"/>
      <dgm:spPr/>
    </dgm:pt>
    <dgm:pt modelId="{AEB1D2B8-F477-4F4C-9031-D9B6DA25573C}" type="pres">
      <dgm:prSet presAssocID="{E16FF285-5CFB-4651-85A4-49DA93B6293E}" presName="Name64" presStyleLbl="parChTrans1D2" presStyleIdx="0" presStyleCnt="8"/>
      <dgm:spPr/>
    </dgm:pt>
    <dgm:pt modelId="{FAD2E9D5-4369-4E50-993B-7F587EA9D5EF}" type="pres">
      <dgm:prSet presAssocID="{7F255402-DECF-482B-8AE8-6F34F97954A3}" presName="hierRoot2" presStyleCnt="0">
        <dgm:presLayoutVars>
          <dgm:hierBranch val="init"/>
        </dgm:presLayoutVars>
      </dgm:prSet>
      <dgm:spPr/>
    </dgm:pt>
    <dgm:pt modelId="{E9B8392F-196D-438B-8B26-6F43D6E16739}" type="pres">
      <dgm:prSet presAssocID="{7F255402-DECF-482B-8AE8-6F34F97954A3}" presName="rootComposite" presStyleCnt="0"/>
      <dgm:spPr/>
    </dgm:pt>
    <dgm:pt modelId="{4298F1AA-4DFD-466A-87B7-CFCAFF3CDA3B}" type="pres">
      <dgm:prSet presAssocID="{7F255402-DECF-482B-8AE8-6F34F97954A3}" presName="rootText" presStyleLbl="node2" presStyleIdx="0" presStyleCnt="8" custScaleX="229800" custScaleY="116421">
        <dgm:presLayoutVars>
          <dgm:chPref val="3"/>
        </dgm:presLayoutVars>
      </dgm:prSet>
      <dgm:spPr/>
    </dgm:pt>
    <dgm:pt modelId="{398B9534-0B08-4EB9-AF66-12A4E497CEBE}" type="pres">
      <dgm:prSet presAssocID="{7F255402-DECF-482B-8AE8-6F34F97954A3}" presName="rootConnector" presStyleLbl="node2" presStyleIdx="0" presStyleCnt="8"/>
      <dgm:spPr/>
    </dgm:pt>
    <dgm:pt modelId="{9F82783C-1896-4B7A-8E0E-A7B8255EC48E}" type="pres">
      <dgm:prSet presAssocID="{7F255402-DECF-482B-8AE8-6F34F97954A3}" presName="hierChild4" presStyleCnt="0"/>
      <dgm:spPr/>
    </dgm:pt>
    <dgm:pt modelId="{E7203E79-158B-4BB2-BF6F-6C0E314EDD71}" type="pres">
      <dgm:prSet presAssocID="{7F255402-DECF-482B-8AE8-6F34F97954A3}" presName="hierChild5" presStyleCnt="0"/>
      <dgm:spPr/>
    </dgm:pt>
    <dgm:pt modelId="{8FE615BA-0D31-423A-9770-02A345B9718A}" type="pres">
      <dgm:prSet presAssocID="{C22D65C3-E8A5-4128-8829-6EC92D137E0F}" presName="Name64" presStyleLbl="parChTrans1D2" presStyleIdx="1" presStyleCnt="8"/>
      <dgm:spPr/>
    </dgm:pt>
    <dgm:pt modelId="{DB0D946B-0994-4527-B450-8E50C18F4555}" type="pres">
      <dgm:prSet presAssocID="{AA18320D-7F4E-47E9-A756-2ADF93C6792F}" presName="hierRoot2" presStyleCnt="0">
        <dgm:presLayoutVars>
          <dgm:hierBranch val="init"/>
        </dgm:presLayoutVars>
      </dgm:prSet>
      <dgm:spPr/>
    </dgm:pt>
    <dgm:pt modelId="{EB779813-C76D-47D8-97E0-251664E7B339}" type="pres">
      <dgm:prSet presAssocID="{AA18320D-7F4E-47E9-A756-2ADF93C6792F}" presName="rootComposite" presStyleCnt="0"/>
      <dgm:spPr/>
    </dgm:pt>
    <dgm:pt modelId="{CB6E2CC4-8EAC-4F9B-BD54-EE82844B0A05}" type="pres">
      <dgm:prSet presAssocID="{AA18320D-7F4E-47E9-A756-2ADF93C6792F}" presName="rootText" presStyleLbl="node2" presStyleIdx="1" presStyleCnt="8" custScaleX="229800" custScaleY="116421">
        <dgm:presLayoutVars>
          <dgm:chPref val="3"/>
        </dgm:presLayoutVars>
      </dgm:prSet>
      <dgm:spPr/>
    </dgm:pt>
    <dgm:pt modelId="{5A761696-231C-4AE8-9E30-CF193D2EE1BA}" type="pres">
      <dgm:prSet presAssocID="{AA18320D-7F4E-47E9-A756-2ADF93C6792F}" presName="rootConnector" presStyleLbl="node2" presStyleIdx="1" presStyleCnt="8"/>
      <dgm:spPr/>
    </dgm:pt>
    <dgm:pt modelId="{BFB409F4-35AB-41CC-B678-362F2129A3D9}" type="pres">
      <dgm:prSet presAssocID="{AA18320D-7F4E-47E9-A756-2ADF93C6792F}" presName="hierChild4" presStyleCnt="0"/>
      <dgm:spPr/>
    </dgm:pt>
    <dgm:pt modelId="{0956DE60-764C-4EBF-B3E7-62523041ABE6}" type="pres">
      <dgm:prSet presAssocID="{AA18320D-7F4E-47E9-A756-2ADF93C6792F}" presName="hierChild5" presStyleCnt="0"/>
      <dgm:spPr/>
    </dgm:pt>
    <dgm:pt modelId="{66572D30-0981-4679-AF3C-2FEA9A1C67C9}" type="pres">
      <dgm:prSet presAssocID="{EE739091-0462-432B-BF8C-1407025992EC}" presName="Name64" presStyleLbl="parChTrans1D2" presStyleIdx="2" presStyleCnt="8"/>
      <dgm:spPr/>
    </dgm:pt>
    <dgm:pt modelId="{131EF474-F031-47A7-B49E-E62643EAFF4E}" type="pres">
      <dgm:prSet presAssocID="{2178C0D9-D88B-4717-AFA8-6C77DF733D1A}" presName="hierRoot2" presStyleCnt="0">
        <dgm:presLayoutVars>
          <dgm:hierBranch val="init"/>
        </dgm:presLayoutVars>
      </dgm:prSet>
      <dgm:spPr/>
    </dgm:pt>
    <dgm:pt modelId="{11C6D75B-EAB1-4FC4-8D82-C83286206D73}" type="pres">
      <dgm:prSet presAssocID="{2178C0D9-D88B-4717-AFA8-6C77DF733D1A}" presName="rootComposite" presStyleCnt="0"/>
      <dgm:spPr/>
    </dgm:pt>
    <dgm:pt modelId="{5C52807F-CFF9-445E-A077-AE1AFCC18621}" type="pres">
      <dgm:prSet presAssocID="{2178C0D9-D88B-4717-AFA8-6C77DF733D1A}" presName="rootText" presStyleLbl="node2" presStyleIdx="2" presStyleCnt="8" custScaleX="229800" custScaleY="116421">
        <dgm:presLayoutVars>
          <dgm:chPref val="3"/>
        </dgm:presLayoutVars>
      </dgm:prSet>
      <dgm:spPr/>
    </dgm:pt>
    <dgm:pt modelId="{3EA8B660-C68E-4450-B568-606D0238965F}" type="pres">
      <dgm:prSet presAssocID="{2178C0D9-D88B-4717-AFA8-6C77DF733D1A}" presName="rootConnector" presStyleLbl="node2" presStyleIdx="2" presStyleCnt="8"/>
      <dgm:spPr/>
    </dgm:pt>
    <dgm:pt modelId="{043F62AC-8AB8-49E1-99B0-8E1D1E6A4E29}" type="pres">
      <dgm:prSet presAssocID="{2178C0D9-D88B-4717-AFA8-6C77DF733D1A}" presName="hierChild4" presStyleCnt="0"/>
      <dgm:spPr/>
    </dgm:pt>
    <dgm:pt modelId="{1340C824-D586-4C15-BC92-A677A66B5218}" type="pres">
      <dgm:prSet presAssocID="{2178C0D9-D88B-4717-AFA8-6C77DF733D1A}" presName="hierChild5" presStyleCnt="0"/>
      <dgm:spPr/>
    </dgm:pt>
    <dgm:pt modelId="{E6DE7E69-5254-4D06-B8F4-0D02A4B4B32A}" type="pres">
      <dgm:prSet presAssocID="{B4B224E9-31FA-4DBF-B04A-7CA5B43AD66C}" presName="Name64" presStyleLbl="parChTrans1D2" presStyleIdx="3" presStyleCnt="8"/>
      <dgm:spPr/>
    </dgm:pt>
    <dgm:pt modelId="{57C357DF-D717-40EB-95D1-06A7AD5A7C56}" type="pres">
      <dgm:prSet presAssocID="{CE539828-7EAE-4AD8-8D38-DC726B316878}" presName="hierRoot2" presStyleCnt="0">
        <dgm:presLayoutVars>
          <dgm:hierBranch val="init"/>
        </dgm:presLayoutVars>
      </dgm:prSet>
      <dgm:spPr/>
    </dgm:pt>
    <dgm:pt modelId="{620AA094-26C8-433C-9F73-153C69FF76CE}" type="pres">
      <dgm:prSet presAssocID="{CE539828-7EAE-4AD8-8D38-DC726B316878}" presName="rootComposite" presStyleCnt="0"/>
      <dgm:spPr/>
    </dgm:pt>
    <dgm:pt modelId="{1DD2F27C-BF30-4D7A-BABD-8F032FE4EF26}" type="pres">
      <dgm:prSet presAssocID="{CE539828-7EAE-4AD8-8D38-DC726B316878}" presName="rootText" presStyleLbl="node2" presStyleIdx="3" presStyleCnt="8" custScaleX="229800" custScaleY="116421">
        <dgm:presLayoutVars>
          <dgm:chPref val="3"/>
        </dgm:presLayoutVars>
      </dgm:prSet>
      <dgm:spPr/>
    </dgm:pt>
    <dgm:pt modelId="{D5B96CD1-A11B-4124-866D-3C36CCF5B630}" type="pres">
      <dgm:prSet presAssocID="{CE539828-7EAE-4AD8-8D38-DC726B316878}" presName="rootConnector" presStyleLbl="node2" presStyleIdx="3" presStyleCnt="8"/>
      <dgm:spPr/>
    </dgm:pt>
    <dgm:pt modelId="{566D6D6D-2A08-4491-8B61-ABD0528D5FC5}" type="pres">
      <dgm:prSet presAssocID="{CE539828-7EAE-4AD8-8D38-DC726B316878}" presName="hierChild4" presStyleCnt="0"/>
      <dgm:spPr/>
    </dgm:pt>
    <dgm:pt modelId="{D5714D38-7F71-4C14-B94F-4DE7644F9B79}" type="pres">
      <dgm:prSet presAssocID="{CE539828-7EAE-4AD8-8D38-DC726B316878}" presName="hierChild5" presStyleCnt="0"/>
      <dgm:spPr/>
    </dgm:pt>
    <dgm:pt modelId="{759AEDE6-765D-4714-9EC4-726562382D37}" type="pres">
      <dgm:prSet presAssocID="{1E1E7370-7651-43AF-A7BC-F10428F172E6}" presName="Name64" presStyleLbl="parChTrans1D2" presStyleIdx="4" presStyleCnt="8"/>
      <dgm:spPr/>
    </dgm:pt>
    <dgm:pt modelId="{7A3BBCAB-77EC-48FB-90BB-A5AB9157064D}" type="pres">
      <dgm:prSet presAssocID="{3E67CCDC-8E4D-4787-AF19-629699801282}" presName="hierRoot2" presStyleCnt="0">
        <dgm:presLayoutVars>
          <dgm:hierBranch val="init"/>
        </dgm:presLayoutVars>
      </dgm:prSet>
      <dgm:spPr/>
    </dgm:pt>
    <dgm:pt modelId="{EAE1E8A6-850F-4E72-B85C-23E563677705}" type="pres">
      <dgm:prSet presAssocID="{3E67CCDC-8E4D-4787-AF19-629699801282}" presName="rootComposite" presStyleCnt="0"/>
      <dgm:spPr/>
    </dgm:pt>
    <dgm:pt modelId="{42B2E28E-D998-40F6-A3FC-D132C56C27BE}" type="pres">
      <dgm:prSet presAssocID="{3E67CCDC-8E4D-4787-AF19-629699801282}" presName="rootText" presStyleLbl="node2" presStyleIdx="4" presStyleCnt="8" custScaleX="229800" custScaleY="116421">
        <dgm:presLayoutVars>
          <dgm:chPref val="3"/>
        </dgm:presLayoutVars>
      </dgm:prSet>
      <dgm:spPr/>
    </dgm:pt>
    <dgm:pt modelId="{679D33D7-2C72-48A4-B07D-73E3D0AD5471}" type="pres">
      <dgm:prSet presAssocID="{3E67CCDC-8E4D-4787-AF19-629699801282}" presName="rootConnector" presStyleLbl="node2" presStyleIdx="4" presStyleCnt="8"/>
      <dgm:spPr/>
    </dgm:pt>
    <dgm:pt modelId="{EE38F2D3-2616-4208-A8B1-66D0A09D21A4}" type="pres">
      <dgm:prSet presAssocID="{3E67CCDC-8E4D-4787-AF19-629699801282}" presName="hierChild4" presStyleCnt="0"/>
      <dgm:spPr/>
    </dgm:pt>
    <dgm:pt modelId="{90AAB558-A7C5-4F45-9DCE-BD8D561321C1}" type="pres">
      <dgm:prSet presAssocID="{3E67CCDC-8E4D-4787-AF19-629699801282}" presName="hierChild5" presStyleCnt="0"/>
      <dgm:spPr/>
    </dgm:pt>
    <dgm:pt modelId="{AAD48E5C-8254-49BD-A5F1-A827C433F015}" type="pres">
      <dgm:prSet presAssocID="{6CD3EFA1-96C2-4F9F-9DA8-15C281C52DAA}" presName="Name64" presStyleLbl="parChTrans1D2" presStyleIdx="5" presStyleCnt="8"/>
      <dgm:spPr/>
    </dgm:pt>
    <dgm:pt modelId="{8BE1076A-A573-4B7D-9B1A-304038A33E0E}" type="pres">
      <dgm:prSet presAssocID="{7B7DF5F6-7EB2-4391-A149-EEB4671C0683}" presName="hierRoot2" presStyleCnt="0">
        <dgm:presLayoutVars>
          <dgm:hierBranch val="init"/>
        </dgm:presLayoutVars>
      </dgm:prSet>
      <dgm:spPr/>
    </dgm:pt>
    <dgm:pt modelId="{3598E60C-EB26-4D8A-86EC-7D4546F870F7}" type="pres">
      <dgm:prSet presAssocID="{7B7DF5F6-7EB2-4391-A149-EEB4671C0683}" presName="rootComposite" presStyleCnt="0"/>
      <dgm:spPr/>
    </dgm:pt>
    <dgm:pt modelId="{A6CA7D56-2D4B-438F-8440-EDEC71C1C08B}" type="pres">
      <dgm:prSet presAssocID="{7B7DF5F6-7EB2-4391-A149-EEB4671C0683}" presName="rootText" presStyleLbl="node2" presStyleIdx="5" presStyleCnt="8" custScaleX="229800" custScaleY="116421">
        <dgm:presLayoutVars>
          <dgm:chPref val="3"/>
        </dgm:presLayoutVars>
      </dgm:prSet>
      <dgm:spPr/>
    </dgm:pt>
    <dgm:pt modelId="{6758342C-86AD-4A7E-B9FC-0629F6B40FA6}" type="pres">
      <dgm:prSet presAssocID="{7B7DF5F6-7EB2-4391-A149-EEB4671C0683}" presName="rootConnector" presStyleLbl="node2" presStyleIdx="5" presStyleCnt="8"/>
      <dgm:spPr/>
    </dgm:pt>
    <dgm:pt modelId="{06F3A8C8-B381-459B-8B4A-64432AD30F59}" type="pres">
      <dgm:prSet presAssocID="{7B7DF5F6-7EB2-4391-A149-EEB4671C0683}" presName="hierChild4" presStyleCnt="0"/>
      <dgm:spPr/>
    </dgm:pt>
    <dgm:pt modelId="{E4BC1799-28AB-4F23-A4AD-6173287240B6}" type="pres">
      <dgm:prSet presAssocID="{7B7DF5F6-7EB2-4391-A149-EEB4671C0683}" presName="hierChild5" presStyleCnt="0"/>
      <dgm:spPr/>
    </dgm:pt>
    <dgm:pt modelId="{EE3508E4-5C66-4A8D-99C9-A52AD3B7F765}" type="pres">
      <dgm:prSet presAssocID="{33177F4E-95D8-4787-BF59-E15B07331F50}" presName="Name64" presStyleLbl="parChTrans1D2" presStyleIdx="6" presStyleCnt="8"/>
      <dgm:spPr/>
    </dgm:pt>
    <dgm:pt modelId="{4BE2CF72-7807-4948-8CFA-6150D5E59765}" type="pres">
      <dgm:prSet presAssocID="{D26932FA-CC11-4ED4-A3D3-42A607B2E116}" presName="hierRoot2" presStyleCnt="0">
        <dgm:presLayoutVars>
          <dgm:hierBranch val="init"/>
        </dgm:presLayoutVars>
      </dgm:prSet>
      <dgm:spPr/>
    </dgm:pt>
    <dgm:pt modelId="{1C7B2815-874E-4279-844B-233B53BAB90D}" type="pres">
      <dgm:prSet presAssocID="{D26932FA-CC11-4ED4-A3D3-42A607B2E116}" presName="rootComposite" presStyleCnt="0"/>
      <dgm:spPr/>
    </dgm:pt>
    <dgm:pt modelId="{43591ED0-A52C-4C78-9A15-3394731B61D4}" type="pres">
      <dgm:prSet presAssocID="{D26932FA-CC11-4ED4-A3D3-42A607B2E116}" presName="rootText" presStyleLbl="node2" presStyleIdx="6" presStyleCnt="8" custScaleX="229800" custScaleY="116421">
        <dgm:presLayoutVars>
          <dgm:chPref val="3"/>
        </dgm:presLayoutVars>
      </dgm:prSet>
      <dgm:spPr/>
    </dgm:pt>
    <dgm:pt modelId="{CE459761-1BC5-416B-9A2B-1A6C583A0F6C}" type="pres">
      <dgm:prSet presAssocID="{D26932FA-CC11-4ED4-A3D3-42A607B2E116}" presName="rootConnector" presStyleLbl="node2" presStyleIdx="6" presStyleCnt="8"/>
      <dgm:spPr/>
    </dgm:pt>
    <dgm:pt modelId="{B678DC17-FAAB-496C-8FC0-FC3246AB2428}" type="pres">
      <dgm:prSet presAssocID="{D26932FA-CC11-4ED4-A3D3-42A607B2E116}" presName="hierChild4" presStyleCnt="0"/>
      <dgm:spPr/>
    </dgm:pt>
    <dgm:pt modelId="{7C5B6424-FB10-461C-86FC-ABAEA4F47BC4}" type="pres">
      <dgm:prSet presAssocID="{D26932FA-CC11-4ED4-A3D3-42A607B2E116}" presName="hierChild5" presStyleCnt="0"/>
      <dgm:spPr/>
    </dgm:pt>
    <dgm:pt modelId="{A8EA794D-F16B-4171-9F9D-9F24FA61D0C6}" type="pres">
      <dgm:prSet presAssocID="{48A16B20-EB19-4DF0-AF93-9271E92E2FE5}" presName="Name64" presStyleLbl="parChTrans1D2" presStyleIdx="7" presStyleCnt="8"/>
      <dgm:spPr/>
    </dgm:pt>
    <dgm:pt modelId="{505EF6C9-35E3-4078-8F36-2B57CEFAA3E6}" type="pres">
      <dgm:prSet presAssocID="{C611AEC4-B7AB-466D-BF7E-F97CE560943F}" presName="hierRoot2" presStyleCnt="0">
        <dgm:presLayoutVars>
          <dgm:hierBranch val="init"/>
        </dgm:presLayoutVars>
      </dgm:prSet>
      <dgm:spPr/>
    </dgm:pt>
    <dgm:pt modelId="{77296231-E73C-4165-9163-C3CB731A8468}" type="pres">
      <dgm:prSet presAssocID="{C611AEC4-B7AB-466D-BF7E-F97CE560943F}" presName="rootComposite" presStyleCnt="0"/>
      <dgm:spPr/>
    </dgm:pt>
    <dgm:pt modelId="{95E145F9-6903-48C7-AD0D-DFF4B01B0482}" type="pres">
      <dgm:prSet presAssocID="{C611AEC4-B7AB-466D-BF7E-F97CE560943F}" presName="rootText" presStyleLbl="node2" presStyleIdx="7" presStyleCnt="8" custScaleX="229800" custScaleY="116421">
        <dgm:presLayoutVars>
          <dgm:chPref val="3"/>
        </dgm:presLayoutVars>
      </dgm:prSet>
      <dgm:spPr/>
    </dgm:pt>
    <dgm:pt modelId="{F9A56C1C-B524-467A-8232-B93C8B0937E3}" type="pres">
      <dgm:prSet presAssocID="{C611AEC4-B7AB-466D-BF7E-F97CE560943F}" presName="rootConnector" presStyleLbl="node2" presStyleIdx="7" presStyleCnt="8"/>
      <dgm:spPr/>
    </dgm:pt>
    <dgm:pt modelId="{058A11B3-C2BC-4A50-8DA2-B12D7A95CBA1}" type="pres">
      <dgm:prSet presAssocID="{C611AEC4-B7AB-466D-BF7E-F97CE560943F}" presName="hierChild4" presStyleCnt="0"/>
      <dgm:spPr/>
    </dgm:pt>
    <dgm:pt modelId="{8F058AF8-423C-425E-A969-13310F6F174B}" type="pres">
      <dgm:prSet presAssocID="{C611AEC4-B7AB-466D-BF7E-F97CE560943F}" presName="hierChild5" presStyleCnt="0"/>
      <dgm:spPr/>
    </dgm:pt>
    <dgm:pt modelId="{08BF04CA-0FB4-42DF-A4D1-BAB3D0F26F3F}" type="pres">
      <dgm:prSet presAssocID="{6666AE61-14A4-464D-9FBA-42E97C689C8B}" presName="hierChild3" presStyleCnt="0"/>
      <dgm:spPr/>
    </dgm:pt>
  </dgm:ptLst>
  <dgm:cxnLst>
    <dgm:cxn modelId="{30C8A403-5F37-482B-8F45-3DFCB3B67BEE}" type="presOf" srcId="{7F255402-DECF-482B-8AE8-6F34F97954A3}" destId="{4298F1AA-4DFD-466A-87B7-CFCAFF3CDA3B}" srcOrd="0" destOrd="0" presId="urn:microsoft.com/office/officeart/2009/3/layout/HorizontalOrganizationChart"/>
    <dgm:cxn modelId="{5F1D1317-EC48-4586-B9B3-4692C83CE37D}" type="presOf" srcId="{6666AE61-14A4-464D-9FBA-42E97C689C8B}" destId="{1737C779-B56C-42AC-8622-B3A0593B0FD1}" srcOrd="1" destOrd="0" presId="urn:microsoft.com/office/officeart/2009/3/layout/HorizontalOrganizationChart"/>
    <dgm:cxn modelId="{7DA2721B-54CD-4D07-8075-4A7D08A64252}" type="presOf" srcId="{CE539828-7EAE-4AD8-8D38-DC726B316878}" destId="{1DD2F27C-BF30-4D7A-BABD-8F032FE4EF26}" srcOrd="0" destOrd="0" presId="urn:microsoft.com/office/officeart/2009/3/layout/HorizontalOrganizationChart"/>
    <dgm:cxn modelId="{A80E231E-D5F6-4B08-9E6F-EFD37E55AF20}" srcId="{6666AE61-14A4-464D-9FBA-42E97C689C8B}" destId="{3E67CCDC-8E4D-4787-AF19-629699801282}" srcOrd="4" destOrd="0" parTransId="{1E1E7370-7651-43AF-A7BC-F10428F172E6}" sibTransId="{B775D87C-B79F-416D-9CFA-5F6096F07893}"/>
    <dgm:cxn modelId="{07107C2C-97AD-47DA-BDFC-D81EE71071D2}" type="presOf" srcId="{2178C0D9-D88B-4717-AFA8-6C77DF733D1A}" destId="{5C52807F-CFF9-445E-A077-AE1AFCC18621}" srcOrd="0" destOrd="0" presId="urn:microsoft.com/office/officeart/2009/3/layout/HorizontalOrganizationChart"/>
    <dgm:cxn modelId="{9E6A195C-1643-49B3-906D-3E2CD3A977A6}" type="presOf" srcId="{AA18320D-7F4E-47E9-A756-2ADF93C6792F}" destId="{5A761696-231C-4AE8-9E30-CF193D2EE1BA}" srcOrd="1" destOrd="0" presId="urn:microsoft.com/office/officeart/2009/3/layout/HorizontalOrganizationChart"/>
    <dgm:cxn modelId="{B0EF4A5E-71B5-4E70-8CB6-AF1FC285DC9E}" type="presOf" srcId="{6666AE61-14A4-464D-9FBA-42E97C689C8B}" destId="{0B66F188-041D-4630-A7BE-404144C26DED}" srcOrd="0" destOrd="0" presId="urn:microsoft.com/office/officeart/2009/3/layout/HorizontalOrganizationChart"/>
    <dgm:cxn modelId="{33BE1D43-D08E-4781-923E-B635A534F052}" srcId="{6666AE61-14A4-464D-9FBA-42E97C689C8B}" destId="{2178C0D9-D88B-4717-AFA8-6C77DF733D1A}" srcOrd="2" destOrd="0" parTransId="{EE739091-0462-432B-BF8C-1407025992EC}" sibTransId="{E740EA1A-239C-4174-95C6-4BAFC8B9B161}"/>
    <dgm:cxn modelId="{4B08D963-C17C-43DF-9CC5-1AC4299CF2A6}" type="presOf" srcId="{CE539828-7EAE-4AD8-8D38-DC726B316878}" destId="{D5B96CD1-A11B-4124-866D-3C36CCF5B630}" srcOrd="1" destOrd="0" presId="urn:microsoft.com/office/officeart/2009/3/layout/HorizontalOrganizationChart"/>
    <dgm:cxn modelId="{18A53568-B586-45DB-9BC3-5E399CAAB525}" type="presOf" srcId="{C611AEC4-B7AB-466D-BF7E-F97CE560943F}" destId="{F9A56C1C-B524-467A-8232-B93C8B0937E3}" srcOrd="1" destOrd="0" presId="urn:microsoft.com/office/officeart/2009/3/layout/HorizontalOrganizationChart"/>
    <dgm:cxn modelId="{D9BBCB4F-DA2F-41C2-B2DC-BB9A6D5D36C3}" type="presOf" srcId="{3E67CCDC-8E4D-4787-AF19-629699801282}" destId="{679D33D7-2C72-48A4-B07D-73E3D0AD5471}" srcOrd="1" destOrd="0" presId="urn:microsoft.com/office/officeart/2009/3/layout/HorizontalOrganizationChart"/>
    <dgm:cxn modelId="{4F171570-C61D-478F-A686-6BC341C63365}" type="presOf" srcId="{B0F33234-27FE-48CF-9373-2735FA0264F0}" destId="{327E0D29-2A87-4EB3-B726-CBAA682821BD}" srcOrd="0" destOrd="0" presId="urn:microsoft.com/office/officeart/2009/3/layout/HorizontalOrganizationChart"/>
    <dgm:cxn modelId="{81726C70-CE03-431E-8D9B-A3D1E5F9CE7D}" type="presOf" srcId="{C611AEC4-B7AB-466D-BF7E-F97CE560943F}" destId="{95E145F9-6903-48C7-AD0D-DFF4B01B0482}" srcOrd="0" destOrd="0" presId="urn:microsoft.com/office/officeart/2009/3/layout/HorizontalOrganizationChart"/>
    <dgm:cxn modelId="{7578B458-B200-4954-863B-56F2BAFE358F}" srcId="{6666AE61-14A4-464D-9FBA-42E97C689C8B}" destId="{D26932FA-CC11-4ED4-A3D3-42A607B2E116}" srcOrd="6" destOrd="0" parTransId="{33177F4E-95D8-4787-BF59-E15B07331F50}" sibTransId="{3C05F176-0FAE-481C-B208-8BF89571D670}"/>
    <dgm:cxn modelId="{E5B5217C-0924-4671-AC61-B9D6D82FDDB2}" type="presOf" srcId="{6CD3EFA1-96C2-4F9F-9DA8-15C281C52DAA}" destId="{AAD48E5C-8254-49BD-A5F1-A827C433F015}" srcOrd="0" destOrd="0" presId="urn:microsoft.com/office/officeart/2009/3/layout/HorizontalOrganizationChart"/>
    <dgm:cxn modelId="{5C3EAB7C-C24B-4FA8-8861-609C8FF12F06}" type="presOf" srcId="{AA18320D-7F4E-47E9-A756-2ADF93C6792F}" destId="{CB6E2CC4-8EAC-4F9B-BD54-EE82844B0A05}" srcOrd="0" destOrd="0" presId="urn:microsoft.com/office/officeart/2009/3/layout/HorizontalOrganizationChart"/>
    <dgm:cxn modelId="{B3035880-A408-4991-9515-66709766E356}" srcId="{6666AE61-14A4-464D-9FBA-42E97C689C8B}" destId="{7F255402-DECF-482B-8AE8-6F34F97954A3}" srcOrd="0" destOrd="0" parTransId="{E16FF285-5CFB-4651-85A4-49DA93B6293E}" sibTransId="{834B008D-0BA7-4E87-8BED-0DF6867D61F1}"/>
    <dgm:cxn modelId="{43F5F980-3347-40D5-849C-37FAEE5D79D6}" srcId="{6666AE61-14A4-464D-9FBA-42E97C689C8B}" destId="{7B7DF5F6-7EB2-4391-A149-EEB4671C0683}" srcOrd="5" destOrd="0" parTransId="{6CD3EFA1-96C2-4F9F-9DA8-15C281C52DAA}" sibTransId="{C824B9BF-62FA-430E-9A05-A0E38854A401}"/>
    <dgm:cxn modelId="{AF53C78C-9D51-4A3B-858A-FFD05BC0FA56}" type="presOf" srcId="{D26932FA-CC11-4ED4-A3D3-42A607B2E116}" destId="{CE459761-1BC5-416B-9A2B-1A6C583A0F6C}" srcOrd="1" destOrd="0" presId="urn:microsoft.com/office/officeart/2009/3/layout/HorizontalOrganizationChart"/>
    <dgm:cxn modelId="{6A53A68E-45E8-45F9-B007-4D8A1692BDC9}" type="presOf" srcId="{D26932FA-CC11-4ED4-A3D3-42A607B2E116}" destId="{43591ED0-A52C-4C78-9A15-3394731B61D4}" srcOrd="0" destOrd="0" presId="urn:microsoft.com/office/officeart/2009/3/layout/HorizontalOrganizationChart"/>
    <dgm:cxn modelId="{D644B291-2E80-4F6C-B64A-B3E7805B8B5F}" type="presOf" srcId="{2178C0D9-D88B-4717-AFA8-6C77DF733D1A}" destId="{3EA8B660-C68E-4450-B568-606D0238965F}" srcOrd="1" destOrd="0" presId="urn:microsoft.com/office/officeart/2009/3/layout/HorizontalOrganizationChart"/>
    <dgm:cxn modelId="{31D01494-CB2D-45B3-8E8D-290A7D4D4806}" type="presOf" srcId="{7F255402-DECF-482B-8AE8-6F34F97954A3}" destId="{398B9534-0B08-4EB9-AF66-12A4E497CEBE}" srcOrd="1" destOrd="0" presId="urn:microsoft.com/office/officeart/2009/3/layout/HorizontalOrganizationChart"/>
    <dgm:cxn modelId="{939B6E96-7175-41B7-AD94-D30618D42C7F}" type="presOf" srcId="{48A16B20-EB19-4DF0-AF93-9271E92E2FE5}" destId="{A8EA794D-F16B-4171-9F9D-9F24FA61D0C6}" srcOrd="0" destOrd="0" presId="urn:microsoft.com/office/officeart/2009/3/layout/HorizontalOrganizationChart"/>
    <dgm:cxn modelId="{58829F99-37DD-4FF5-8D7E-F30716F70CD7}" type="presOf" srcId="{C22D65C3-E8A5-4128-8829-6EC92D137E0F}" destId="{8FE615BA-0D31-423A-9770-02A345B9718A}" srcOrd="0" destOrd="0" presId="urn:microsoft.com/office/officeart/2009/3/layout/HorizontalOrganizationChart"/>
    <dgm:cxn modelId="{A6D2329A-6866-4F3F-998D-46FA6C445027}" type="presOf" srcId="{1E1E7370-7651-43AF-A7BC-F10428F172E6}" destId="{759AEDE6-765D-4714-9EC4-726562382D37}" srcOrd="0" destOrd="0" presId="urn:microsoft.com/office/officeart/2009/3/layout/HorizontalOrganizationChart"/>
    <dgm:cxn modelId="{120D819D-22BA-4D98-BEB1-0BCEE847C0C8}" type="presOf" srcId="{3E67CCDC-8E4D-4787-AF19-629699801282}" destId="{42B2E28E-D998-40F6-A3FC-D132C56C27BE}" srcOrd="0" destOrd="0" presId="urn:microsoft.com/office/officeart/2009/3/layout/HorizontalOrganizationChart"/>
    <dgm:cxn modelId="{A03517AD-DDEC-4CA8-8D0A-4B9DB5AC21ED}" type="presOf" srcId="{7B7DF5F6-7EB2-4391-A149-EEB4671C0683}" destId="{A6CA7D56-2D4B-438F-8440-EDEC71C1C08B}" srcOrd="0" destOrd="0" presId="urn:microsoft.com/office/officeart/2009/3/layout/HorizontalOrganizationChart"/>
    <dgm:cxn modelId="{7D9A27B4-B854-4CAA-B8A0-1110B0A0D704}" srcId="{B0F33234-27FE-48CF-9373-2735FA0264F0}" destId="{6666AE61-14A4-464D-9FBA-42E97C689C8B}" srcOrd="0" destOrd="0" parTransId="{F86300CE-9900-42D2-89D9-64FC624DBA7D}" sibTransId="{DD8B4525-976C-457C-8194-A23A028A1C40}"/>
    <dgm:cxn modelId="{1798D5BA-60C9-4B78-9C44-BBA4EBE67C07}" type="presOf" srcId="{7B7DF5F6-7EB2-4391-A149-EEB4671C0683}" destId="{6758342C-86AD-4A7E-B9FC-0629F6B40FA6}" srcOrd="1" destOrd="0" presId="urn:microsoft.com/office/officeart/2009/3/layout/HorizontalOrganizationChart"/>
    <dgm:cxn modelId="{A7FAAAC0-2F66-4305-A65B-927DE575887E}" type="presOf" srcId="{EE739091-0462-432B-BF8C-1407025992EC}" destId="{66572D30-0981-4679-AF3C-2FEA9A1C67C9}" srcOrd="0" destOrd="0" presId="urn:microsoft.com/office/officeart/2009/3/layout/HorizontalOrganizationChart"/>
    <dgm:cxn modelId="{BECF1FC4-0014-4F42-8E5C-C5F65AB665CD}" type="presOf" srcId="{B4B224E9-31FA-4DBF-B04A-7CA5B43AD66C}" destId="{E6DE7E69-5254-4D06-B8F4-0D02A4B4B32A}" srcOrd="0" destOrd="0" presId="urn:microsoft.com/office/officeart/2009/3/layout/HorizontalOrganizationChart"/>
    <dgm:cxn modelId="{5E811AC6-7B74-4293-9047-E77D7DDC27B4}" srcId="{6666AE61-14A4-464D-9FBA-42E97C689C8B}" destId="{AA18320D-7F4E-47E9-A756-2ADF93C6792F}" srcOrd="1" destOrd="0" parTransId="{C22D65C3-E8A5-4128-8829-6EC92D137E0F}" sibTransId="{124B6B55-921A-4D91-B0FC-42AB8FC06EE6}"/>
    <dgm:cxn modelId="{02E2D1C7-BD75-4E20-9804-69B9A61A55C7}" type="presOf" srcId="{33177F4E-95D8-4787-BF59-E15B07331F50}" destId="{EE3508E4-5C66-4A8D-99C9-A52AD3B7F765}" srcOrd="0" destOrd="0" presId="urn:microsoft.com/office/officeart/2009/3/layout/HorizontalOrganizationChart"/>
    <dgm:cxn modelId="{73C33ACF-17B8-485D-B7B0-E905AEB72A47}" srcId="{6666AE61-14A4-464D-9FBA-42E97C689C8B}" destId="{C611AEC4-B7AB-466D-BF7E-F97CE560943F}" srcOrd="7" destOrd="0" parTransId="{48A16B20-EB19-4DF0-AF93-9271E92E2FE5}" sibTransId="{8CFC4866-4C3E-47D5-AF83-D53D69F62FD6}"/>
    <dgm:cxn modelId="{B6081EE1-FF5B-4C9A-B798-EE149D55597E}" srcId="{6666AE61-14A4-464D-9FBA-42E97C689C8B}" destId="{CE539828-7EAE-4AD8-8D38-DC726B316878}" srcOrd="3" destOrd="0" parTransId="{B4B224E9-31FA-4DBF-B04A-7CA5B43AD66C}" sibTransId="{F7DD100A-BA0B-44F7-9B73-DFB927583696}"/>
    <dgm:cxn modelId="{41302EFE-BA3C-4164-A141-343A963BE325}" type="presOf" srcId="{E16FF285-5CFB-4651-85A4-49DA93B6293E}" destId="{AEB1D2B8-F477-4F4C-9031-D9B6DA25573C}" srcOrd="0" destOrd="0" presId="urn:microsoft.com/office/officeart/2009/3/layout/HorizontalOrganizationChart"/>
    <dgm:cxn modelId="{E00D57E4-FA5A-468F-80AF-A1D5E17840D9}" type="presParOf" srcId="{327E0D29-2A87-4EB3-B726-CBAA682821BD}" destId="{646E3C4C-0A6D-48E6-BD9C-509CD00F57C0}" srcOrd="0" destOrd="0" presId="urn:microsoft.com/office/officeart/2009/3/layout/HorizontalOrganizationChart"/>
    <dgm:cxn modelId="{4A5CA80E-A590-4BC7-82D7-09D00111A9F4}" type="presParOf" srcId="{646E3C4C-0A6D-48E6-BD9C-509CD00F57C0}" destId="{FAF90783-105E-4D6F-A11C-D07FCCDF4FE0}" srcOrd="0" destOrd="0" presId="urn:microsoft.com/office/officeart/2009/3/layout/HorizontalOrganizationChart"/>
    <dgm:cxn modelId="{69EC65FE-53F7-4A08-8EB6-4E323ABBC6F6}" type="presParOf" srcId="{FAF90783-105E-4D6F-A11C-D07FCCDF4FE0}" destId="{0B66F188-041D-4630-A7BE-404144C26DED}" srcOrd="0" destOrd="0" presId="urn:microsoft.com/office/officeart/2009/3/layout/HorizontalOrganizationChart"/>
    <dgm:cxn modelId="{FF028F63-E4A8-4DA3-9A27-88C6EF7DC779}" type="presParOf" srcId="{FAF90783-105E-4D6F-A11C-D07FCCDF4FE0}" destId="{1737C779-B56C-42AC-8622-B3A0593B0FD1}" srcOrd="1" destOrd="0" presId="urn:microsoft.com/office/officeart/2009/3/layout/HorizontalOrganizationChart"/>
    <dgm:cxn modelId="{6A78B150-F64C-49B6-8BE2-B94D35E45A08}" type="presParOf" srcId="{646E3C4C-0A6D-48E6-BD9C-509CD00F57C0}" destId="{3580999F-17B8-42A0-8F22-583BBD8844CE}" srcOrd="1" destOrd="0" presId="urn:microsoft.com/office/officeart/2009/3/layout/HorizontalOrganizationChart"/>
    <dgm:cxn modelId="{D9C9481E-BA35-4275-8DB9-6924CF456738}" type="presParOf" srcId="{3580999F-17B8-42A0-8F22-583BBD8844CE}" destId="{AEB1D2B8-F477-4F4C-9031-D9B6DA25573C}" srcOrd="0" destOrd="0" presId="urn:microsoft.com/office/officeart/2009/3/layout/HorizontalOrganizationChart"/>
    <dgm:cxn modelId="{AFB39CE0-637D-4903-AD44-4F2C7D135218}" type="presParOf" srcId="{3580999F-17B8-42A0-8F22-583BBD8844CE}" destId="{FAD2E9D5-4369-4E50-993B-7F587EA9D5EF}" srcOrd="1" destOrd="0" presId="urn:microsoft.com/office/officeart/2009/3/layout/HorizontalOrganizationChart"/>
    <dgm:cxn modelId="{F78B95A9-2C00-411A-A019-D50CAAA624B8}" type="presParOf" srcId="{FAD2E9D5-4369-4E50-993B-7F587EA9D5EF}" destId="{E9B8392F-196D-438B-8B26-6F43D6E16739}" srcOrd="0" destOrd="0" presId="urn:microsoft.com/office/officeart/2009/3/layout/HorizontalOrganizationChart"/>
    <dgm:cxn modelId="{50EDA8A5-FE8D-404D-87A6-A1549489DC0C}" type="presParOf" srcId="{E9B8392F-196D-438B-8B26-6F43D6E16739}" destId="{4298F1AA-4DFD-466A-87B7-CFCAFF3CDA3B}" srcOrd="0" destOrd="0" presId="urn:microsoft.com/office/officeart/2009/3/layout/HorizontalOrganizationChart"/>
    <dgm:cxn modelId="{2D71C909-506C-44D8-AC37-48A3C53C07FD}" type="presParOf" srcId="{E9B8392F-196D-438B-8B26-6F43D6E16739}" destId="{398B9534-0B08-4EB9-AF66-12A4E497CEBE}" srcOrd="1" destOrd="0" presId="urn:microsoft.com/office/officeart/2009/3/layout/HorizontalOrganizationChart"/>
    <dgm:cxn modelId="{642B300E-FA00-45B2-9FBC-7D6735818E9B}" type="presParOf" srcId="{FAD2E9D5-4369-4E50-993B-7F587EA9D5EF}" destId="{9F82783C-1896-4B7A-8E0E-A7B8255EC48E}" srcOrd="1" destOrd="0" presId="urn:microsoft.com/office/officeart/2009/3/layout/HorizontalOrganizationChart"/>
    <dgm:cxn modelId="{4EBECED1-6107-47DB-9C07-BADA25D8531A}" type="presParOf" srcId="{FAD2E9D5-4369-4E50-993B-7F587EA9D5EF}" destId="{E7203E79-158B-4BB2-BF6F-6C0E314EDD71}" srcOrd="2" destOrd="0" presId="urn:microsoft.com/office/officeart/2009/3/layout/HorizontalOrganizationChart"/>
    <dgm:cxn modelId="{E82453C6-F2F0-42A3-919E-1F0E9B1661F9}" type="presParOf" srcId="{3580999F-17B8-42A0-8F22-583BBD8844CE}" destId="{8FE615BA-0D31-423A-9770-02A345B9718A}" srcOrd="2" destOrd="0" presId="urn:microsoft.com/office/officeart/2009/3/layout/HorizontalOrganizationChart"/>
    <dgm:cxn modelId="{8C5A7B8C-EABF-468F-94EC-8576DADC05E8}" type="presParOf" srcId="{3580999F-17B8-42A0-8F22-583BBD8844CE}" destId="{DB0D946B-0994-4527-B450-8E50C18F4555}" srcOrd="3" destOrd="0" presId="urn:microsoft.com/office/officeart/2009/3/layout/HorizontalOrganizationChart"/>
    <dgm:cxn modelId="{0981A509-C4F6-4121-A497-2FEEAB69CC97}" type="presParOf" srcId="{DB0D946B-0994-4527-B450-8E50C18F4555}" destId="{EB779813-C76D-47D8-97E0-251664E7B339}" srcOrd="0" destOrd="0" presId="urn:microsoft.com/office/officeart/2009/3/layout/HorizontalOrganizationChart"/>
    <dgm:cxn modelId="{E5E548F0-19AC-470B-8593-18A8FD7BF01F}" type="presParOf" srcId="{EB779813-C76D-47D8-97E0-251664E7B339}" destId="{CB6E2CC4-8EAC-4F9B-BD54-EE82844B0A05}" srcOrd="0" destOrd="0" presId="urn:microsoft.com/office/officeart/2009/3/layout/HorizontalOrganizationChart"/>
    <dgm:cxn modelId="{809A1C9C-59B0-43BA-B9B1-97A1B9E27263}" type="presParOf" srcId="{EB779813-C76D-47D8-97E0-251664E7B339}" destId="{5A761696-231C-4AE8-9E30-CF193D2EE1BA}" srcOrd="1" destOrd="0" presId="urn:microsoft.com/office/officeart/2009/3/layout/HorizontalOrganizationChart"/>
    <dgm:cxn modelId="{9006B38E-FA79-4761-BD58-A4E6218FA498}" type="presParOf" srcId="{DB0D946B-0994-4527-B450-8E50C18F4555}" destId="{BFB409F4-35AB-41CC-B678-362F2129A3D9}" srcOrd="1" destOrd="0" presId="urn:microsoft.com/office/officeart/2009/3/layout/HorizontalOrganizationChart"/>
    <dgm:cxn modelId="{3A50E499-C994-4873-97A7-0D692715C644}" type="presParOf" srcId="{DB0D946B-0994-4527-B450-8E50C18F4555}" destId="{0956DE60-764C-4EBF-B3E7-62523041ABE6}" srcOrd="2" destOrd="0" presId="urn:microsoft.com/office/officeart/2009/3/layout/HorizontalOrganizationChart"/>
    <dgm:cxn modelId="{B0A2CD03-4658-4781-9021-D35D406705A0}" type="presParOf" srcId="{3580999F-17B8-42A0-8F22-583BBD8844CE}" destId="{66572D30-0981-4679-AF3C-2FEA9A1C67C9}" srcOrd="4" destOrd="0" presId="urn:microsoft.com/office/officeart/2009/3/layout/HorizontalOrganizationChart"/>
    <dgm:cxn modelId="{7E707441-51D3-4355-B19D-ED3ECC62B07B}" type="presParOf" srcId="{3580999F-17B8-42A0-8F22-583BBD8844CE}" destId="{131EF474-F031-47A7-B49E-E62643EAFF4E}" srcOrd="5" destOrd="0" presId="urn:microsoft.com/office/officeart/2009/3/layout/HorizontalOrganizationChart"/>
    <dgm:cxn modelId="{A6F7C9E5-E310-4C64-B9AB-96F4E16CCDDE}" type="presParOf" srcId="{131EF474-F031-47A7-B49E-E62643EAFF4E}" destId="{11C6D75B-EAB1-4FC4-8D82-C83286206D73}" srcOrd="0" destOrd="0" presId="urn:microsoft.com/office/officeart/2009/3/layout/HorizontalOrganizationChart"/>
    <dgm:cxn modelId="{C6B744DC-072E-4E8D-85CD-EBEFF753270D}" type="presParOf" srcId="{11C6D75B-EAB1-4FC4-8D82-C83286206D73}" destId="{5C52807F-CFF9-445E-A077-AE1AFCC18621}" srcOrd="0" destOrd="0" presId="urn:microsoft.com/office/officeart/2009/3/layout/HorizontalOrganizationChart"/>
    <dgm:cxn modelId="{5D88BFB1-B2DA-4584-BF32-206EEAB80CFF}" type="presParOf" srcId="{11C6D75B-EAB1-4FC4-8D82-C83286206D73}" destId="{3EA8B660-C68E-4450-B568-606D0238965F}" srcOrd="1" destOrd="0" presId="urn:microsoft.com/office/officeart/2009/3/layout/HorizontalOrganizationChart"/>
    <dgm:cxn modelId="{D13CD911-698B-45C1-A080-470BFD5AD9A2}" type="presParOf" srcId="{131EF474-F031-47A7-B49E-E62643EAFF4E}" destId="{043F62AC-8AB8-49E1-99B0-8E1D1E6A4E29}" srcOrd="1" destOrd="0" presId="urn:microsoft.com/office/officeart/2009/3/layout/HorizontalOrganizationChart"/>
    <dgm:cxn modelId="{26525F20-A096-4A55-8775-BE73455FDD16}" type="presParOf" srcId="{131EF474-F031-47A7-B49E-E62643EAFF4E}" destId="{1340C824-D586-4C15-BC92-A677A66B5218}" srcOrd="2" destOrd="0" presId="urn:microsoft.com/office/officeart/2009/3/layout/HorizontalOrganizationChart"/>
    <dgm:cxn modelId="{4C9203A6-28C8-4BBB-A1D0-9DE7415D7C9B}" type="presParOf" srcId="{3580999F-17B8-42A0-8F22-583BBD8844CE}" destId="{E6DE7E69-5254-4D06-B8F4-0D02A4B4B32A}" srcOrd="6" destOrd="0" presId="urn:microsoft.com/office/officeart/2009/3/layout/HorizontalOrganizationChart"/>
    <dgm:cxn modelId="{63DE3591-46A5-43F6-B120-E8EBD54E67C4}" type="presParOf" srcId="{3580999F-17B8-42A0-8F22-583BBD8844CE}" destId="{57C357DF-D717-40EB-95D1-06A7AD5A7C56}" srcOrd="7" destOrd="0" presId="urn:microsoft.com/office/officeart/2009/3/layout/HorizontalOrganizationChart"/>
    <dgm:cxn modelId="{8CD069B8-38CF-43E1-AD54-884B72342CB3}" type="presParOf" srcId="{57C357DF-D717-40EB-95D1-06A7AD5A7C56}" destId="{620AA094-26C8-433C-9F73-153C69FF76CE}" srcOrd="0" destOrd="0" presId="urn:microsoft.com/office/officeart/2009/3/layout/HorizontalOrganizationChart"/>
    <dgm:cxn modelId="{D3DE4AE1-1512-4150-81C6-6CD678B89A16}" type="presParOf" srcId="{620AA094-26C8-433C-9F73-153C69FF76CE}" destId="{1DD2F27C-BF30-4D7A-BABD-8F032FE4EF26}" srcOrd="0" destOrd="0" presId="urn:microsoft.com/office/officeart/2009/3/layout/HorizontalOrganizationChart"/>
    <dgm:cxn modelId="{E468EA57-026B-4ADF-8ADB-BB7C9A4860DE}" type="presParOf" srcId="{620AA094-26C8-433C-9F73-153C69FF76CE}" destId="{D5B96CD1-A11B-4124-866D-3C36CCF5B630}" srcOrd="1" destOrd="0" presId="urn:microsoft.com/office/officeart/2009/3/layout/HorizontalOrganizationChart"/>
    <dgm:cxn modelId="{DF6D2FF6-F1E1-4397-8C60-A7EE23F68280}" type="presParOf" srcId="{57C357DF-D717-40EB-95D1-06A7AD5A7C56}" destId="{566D6D6D-2A08-4491-8B61-ABD0528D5FC5}" srcOrd="1" destOrd="0" presId="urn:microsoft.com/office/officeart/2009/3/layout/HorizontalOrganizationChart"/>
    <dgm:cxn modelId="{B1468B9E-AD07-426C-8900-CA9F82D43DAC}" type="presParOf" srcId="{57C357DF-D717-40EB-95D1-06A7AD5A7C56}" destId="{D5714D38-7F71-4C14-B94F-4DE7644F9B79}" srcOrd="2" destOrd="0" presId="urn:microsoft.com/office/officeart/2009/3/layout/HorizontalOrganizationChart"/>
    <dgm:cxn modelId="{51DBC620-E5A3-452E-BC6A-E16A656C54BB}" type="presParOf" srcId="{3580999F-17B8-42A0-8F22-583BBD8844CE}" destId="{759AEDE6-765D-4714-9EC4-726562382D37}" srcOrd="8" destOrd="0" presId="urn:microsoft.com/office/officeart/2009/3/layout/HorizontalOrganizationChart"/>
    <dgm:cxn modelId="{6BB4865C-EA3D-41E7-A521-87440FB22621}" type="presParOf" srcId="{3580999F-17B8-42A0-8F22-583BBD8844CE}" destId="{7A3BBCAB-77EC-48FB-90BB-A5AB9157064D}" srcOrd="9" destOrd="0" presId="urn:microsoft.com/office/officeart/2009/3/layout/HorizontalOrganizationChart"/>
    <dgm:cxn modelId="{9C7FAA6B-0E61-4507-AE8A-74BB17445362}" type="presParOf" srcId="{7A3BBCAB-77EC-48FB-90BB-A5AB9157064D}" destId="{EAE1E8A6-850F-4E72-B85C-23E563677705}" srcOrd="0" destOrd="0" presId="urn:microsoft.com/office/officeart/2009/3/layout/HorizontalOrganizationChart"/>
    <dgm:cxn modelId="{B6B8AE0F-D999-4AC4-BDF0-8801AEA96912}" type="presParOf" srcId="{EAE1E8A6-850F-4E72-B85C-23E563677705}" destId="{42B2E28E-D998-40F6-A3FC-D132C56C27BE}" srcOrd="0" destOrd="0" presId="urn:microsoft.com/office/officeart/2009/3/layout/HorizontalOrganizationChart"/>
    <dgm:cxn modelId="{F652CE83-F777-4EAB-976A-088A7ED53E97}" type="presParOf" srcId="{EAE1E8A6-850F-4E72-B85C-23E563677705}" destId="{679D33D7-2C72-48A4-B07D-73E3D0AD5471}" srcOrd="1" destOrd="0" presId="urn:microsoft.com/office/officeart/2009/3/layout/HorizontalOrganizationChart"/>
    <dgm:cxn modelId="{4A0E0439-9022-41C6-A0E1-6B5423663C75}" type="presParOf" srcId="{7A3BBCAB-77EC-48FB-90BB-A5AB9157064D}" destId="{EE38F2D3-2616-4208-A8B1-66D0A09D21A4}" srcOrd="1" destOrd="0" presId="urn:microsoft.com/office/officeart/2009/3/layout/HorizontalOrganizationChart"/>
    <dgm:cxn modelId="{55421210-5FB9-4BF2-A785-79D07BDE0DFC}" type="presParOf" srcId="{7A3BBCAB-77EC-48FB-90BB-A5AB9157064D}" destId="{90AAB558-A7C5-4F45-9DCE-BD8D561321C1}" srcOrd="2" destOrd="0" presId="urn:microsoft.com/office/officeart/2009/3/layout/HorizontalOrganizationChart"/>
    <dgm:cxn modelId="{FF671009-9935-436C-90C2-B0E08ED79236}" type="presParOf" srcId="{3580999F-17B8-42A0-8F22-583BBD8844CE}" destId="{AAD48E5C-8254-49BD-A5F1-A827C433F015}" srcOrd="10" destOrd="0" presId="urn:microsoft.com/office/officeart/2009/3/layout/HorizontalOrganizationChart"/>
    <dgm:cxn modelId="{3EDA1142-A157-4E16-AC1C-4F77469A352B}" type="presParOf" srcId="{3580999F-17B8-42A0-8F22-583BBD8844CE}" destId="{8BE1076A-A573-4B7D-9B1A-304038A33E0E}" srcOrd="11" destOrd="0" presId="urn:microsoft.com/office/officeart/2009/3/layout/HorizontalOrganizationChart"/>
    <dgm:cxn modelId="{B0EE98C5-4AC6-4DE4-B087-5058DA922975}" type="presParOf" srcId="{8BE1076A-A573-4B7D-9B1A-304038A33E0E}" destId="{3598E60C-EB26-4D8A-86EC-7D4546F870F7}" srcOrd="0" destOrd="0" presId="urn:microsoft.com/office/officeart/2009/3/layout/HorizontalOrganizationChart"/>
    <dgm:cxn modelId="{8745D659-39E1-45DB-9493-41C687EB7ABC}" type="presParOf" srcId="{3598E60C-EB26-4D8A-86EC-7D4546F870F7}" destId="{A6CA7D56-2D4B-438F-8440-EDEC71C1C08B}" srcOrd="0" destOrd="0" presId="urn:microsoft.com/office/officeart/2009/3/layout/HorizontalOrganizationChart"/>
    <dgm:cxn modelId="{3A7A0373-A58A-432D-B404-37D4FEEB24C6}" type="presParOf" srcId="{3598E60C-EB26-4D8A-86EC-7D4546F870F7}" destId="{6758342C-86AD-4A7E-B9FC-0629F6B40FA6}" srcOrd="1" destOrd="0" presId="urn:microsoft.com/office/officeart/2009/3/layout/HorizontalOrganizationChart"/>
    <dgm:cxn modelId="{3F76BB95-181A-4240-A0D3-44758D9793F5}" type="presParOf" srcId="{8BE1076A-A573-4B7D-9B1A-304038A33E0E}" destId="{06F3A8C8-B381-459B-8B4A-64432AD30F59}" srcOrd="1" destOrd="0" presId="urn:microsoft.com/office/officeart/2009/3/layout/HorizontalOrganizationChart"/>
    <dgm:cxn modelId="{749FCEF4-3029-4191-BDCE-6F827432C00C}" type="presParOf" srcId="{8BE1076A-A573-4B7D-9B1A-304038A33E0E}" destId="{E4BC1799-28AB-4F23-A4AD-6173287240B6}" srcOrd="2" destOrd="0" presId="urn:microsoft.com/office/officeart/2009/3/layout/HorizontalOrganizationChart"/>
    <dgm:cxn modelId="{F2E33823-85AD-42CE-9C7D-BDD98B384A24}" type="presParOf" srcId="{3580999F-17B8-42A0-8F22-583BBD8844CE}" destId="{EE3508E4-5C66-4A8D-99C9-A52AD3B7F765}" srcOrd="12" destOrd="0" presId="urn:microsoft.com/office/officeart/2009/3/layout/HorizontalOrganizationChart"/>
    <dgm:cxn modelId="{59D7E8C1-853F-4DD2-B4C9-76B0827F6B62}" type="presParOf" srcId="{3580999F-17B8-42A0-8F22-583BBD8844CE}" destId="{4BE2CF72-7807-4948-8CFA-6150D5E59765}" srcOrd="13" destOrd="0" presId="urn:microsoft.com/office/officeart/2009/3/layout/HorizontalOrganizationChart"/>
    <dgm:cxn modelId="{85E43494-298E-41BD-9AF9-6791B5D0C4C4}" type="presParOf" srcId="{4BE2CF72-7807-4948-8CFA-6150D5E59765}" destId="{1C7B2815-874E-4279-844B-233B53BAB90D}" srcOrd="0" destOrd="0" presId="urn:microsoft.com/office/officeart/2009/3/layout/HorizontalOrganizationChart"/>
    <dgm:cxn modelId="{8507052A-59D5-4B9F-AD7F-FDA97A3BD1DC}" type="presParOf" srcId="{1C7B2815-874E-4279-844B-233B53BAB90D}" destId="{43591ED0-A52C-4C78-9A15-3394731B61D4}" srcOrd="0" destOrd="0" presId="urn:microsoft.com/office/officeart/2009/3/layout/HorizontalOrganizationChart"/>
    <dgm:cxn modelId="{9A746516-11AF-4AF1-BED3-77E79B91F5A1}" type="presParOf" srcId="{1C7B2815-874E-4279-844B-233B53BAB90D}" destId="{CE459761-1BC5-416B-9A2B-1A6C583A0F6C}" srcOrd="1" destOrd="0" presId="urn:microsoft.com/office/officeart/2009/3/layout/HorizontalOrganizationChart"/>
    <dgm:cxn modelId="{911D8AAC-8A35-4EC6-9C88-5ADEBB3BC3C7}" type="presParOf" srcId="{4BE2CF72-7807-4948-8CFA-6150D5E59765}" destId="{B678DC17-FAAB-496C-8FC0-FC3246AB2428}" srcOrd="1" destOrd="0" presId="urn:microsoft.com/office/officeart/2009/3/layout/HorizontalOrganizationChart"/>
    <dgm:cxn modelId="{90D7E8E8-0DB9-4C08-84F6-AD7CE0201D4D}" type="presParOf" srcId="{4BE2CF72-7807-4948-8CFA-6150D5E59765}" destId="{7C5B6424-FB10-461C-86FC-ABAEA4F47BC4}" srcOrd="2" destOrd="0" presId="urn:microsoft.com/office/officeart/2009/3/layout/HorizontalOrganizationChart"/>
    <dgm:cxn modelId="{87D12E8B-67A4-4991-90C9-8AE493AA61B4}" type="presParOf" srcId="{3580999F-17B8-42A0-8F22-583BBD8844CE}" destId="{A8EA794D-F16B-4171-9F9D-9F24FA61D0C6}" srcOrd="14" destOrd="0" presId="urn:microsoft.com/office/officeart/2009/3/layout/HorizontalOrganizationChart"/>
    <dgm:cxn modelId="{1A3D67F1-85D9-4107-80A5-B04633CD46EA}" type="presParOf" srcId="{3580999F-17B8-42A0-8F22-583BBD8844CE}" destId="{505EF6C9-35E3-4078-8F36-2B57CEFAA3E6}" srcOrd="15" destOrd="0" presId="urn:microsoft.com/office/officeart/2009/3/layout/HorizontalOrganizationChart"/>
    <dgm:cxn modelId="{95E1A64F-02EA-4BD8-8DCD-E4CC427C07E9}" type="presParOf" srcId="{505EF6C9-35E3-4078-8F36-2B57CEFAA3E6}" destId="{77296231-E73C-4165-9163-C3CB731A8468}" srcOrd="0" destOrd="0" presId="urn:microsoft.com/office/officeart/2009/3/layout/HorizontalOrganizationChart"/>
    <dgm:cxn modelId="{2BC58D2A-4330-4B7D-A439-2F46704F3DFD}" type="presParOf" srcId="{77296231-E73C-4165-9163-C3CB731A8468}" destId="{95E145F9-6903-48C7-AD0D-DFF4B01B0482}" srcOrd="0" destOrd="0" presId="urn:microsoft.com/office/officeart/2009/3/layout/HorizontalOrganizationChart"/>
    <dgm:cxn modelId="{4B149259-FAEF-4C82-BC45-A534F320C73B}" type="presParOf" srcId="{77296231-E73C-4165-9163-C3CB731A8468}" destId="{F9A56C1C-B524-467A-8232-B93C8B0937E3}" srcOrd="1" destOrd="0" presId="urn:microsoft.com/office/officeart/2009/3/layout/HorizontalOrganizationChart"/>
    <dgm:cxn modelId="{E8AACEEA-7A17-4907-ADD9-671E81D6A4C0}" type="presParOf" srcId="{505EF6C9-35E3-4078-8F36-2B57CEFAA3E6}" destId="{058A11B3-C2BC-4A50-8DA2-B12D7A95CBA1}" srcOrd="1" destOrd="0" presId="urn:microsoft.com/office/officeart/2009/3/layout/HorizontalOrganizationChart"/>
    <dgm:cxn modelId="{DB14E2FF-29D5-4B7B-8F0C-5A23AE9CB3A4}" type="presParOf" srcId="{505EF6C9-35E3-4078-8F36-2B57CEFAA3E6}" destId="{8F058AF8-423C-425E-A969-13310F6F174B}" srcOrd="2" destOrd="0" presId="urn:microsoft.com/office/officeart/2009/3/layout/HorizontalOrganizationChart"/>
    <dgm:cxn modelId="{037917DD-CCD0-4B8B-ABDF-C3F697031D04}" type="presParOf" srcId="{646E3C4C-0A6D-48E6-BD9C-509CD00F57C0}" destId="{08BF04CA-0FB4-42DF-A4D1-BAB3D0F26F3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0F33234-27FE-48CF-9373-2735FA0264F0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666AE61-14A4-464D-9FBA-42E97C689C8B}">
      <dgm:prSet phldrT="[Text]" custT="1"/>
      <dgm:spPr/>
      <dgm:t>
        <a:bodyPr/>
        <a:lstStyle/>
        <a:p>
          <a:r>
            <a:rPr lang="pt-PT" sz="1800" dirty="0"/>
            <a:t>Countries</a:t>
          </a:r>
          <a:endParaRPr lang="en-US" sz="1800" dirty="0"/>
        </a:p>
      </dgm:t>
    </dgm:pt>
    <dgm:pt modelId="{F86300CE-9900-42D2-89D9-64FC624DBA7D}" type="parTrans" cxnId="{7D9A27B4-B854-4CAA-B8A0-1110B0A0D704}">
      <dgm:prSet/>
      <dgm:spPr/>
      <dgm:t>
        <a:bodyPr/>
        <a:lstStyle/>
        <a:p>
          <a:endParaRPr lang="en-US" sz="4800"/>
        </a:p>
      </dgm:t>
    </dgm:pt>
    <dgm:pt modelId="{DD8B4525-976C-457C-8194-A23A028A1C40}" type="sibTrans" cxnId="{7D9A27B4-B854-4CAA-B8A0-1110B0A0D704}">
      <dgm:prSet/>
      <dgm:spPr/>
      <dgm:t>
        <a:bodyPr/>
        <a:lstStyle/>
        <a:p>
          <a:endParaRPr lang="en-US" sz="4800"/>
        </a:p>
      </dgm:t>
    </dgm:pt>
    <dgm:pt modelId="{7F255402-DECF-482B-8AE8-6F34F97954A3}">
      <dgm:prSet phldrT="[Text]" custT="1"/>
      <dgm:spPr/>
      <dgm:t>
        <a:bodyPr/>
        <a:lstStyle/>
        <a:p>
          <a:r>
            <a:rPr lang="pt-PT" sz="1800" dirty="0" err="1">
              <a:cs typeface="Calibri"/>
            </a:rPr>
            <a:t>country_code</a:t>
          </a:r>
          <a:endParaRPr lang="en-US" sz="1800" dirty="0"/>
        </a:p>
      </dgm:t>
    </dgm:pt>
    <dgm:pt modelId="{E16FF285-5CFB-4651-85A4-49DA93B6293E}" type="parTrans" cxnId="{B3035880-A408-4991-9515-66709766E356}">
      <dgm:prSet/>
      <dgm:spPr/>
      <dgm:t>
        <a:bodyPr/>
        <a:lstStyle/>
        <a:p>
          <a:endParaRPr lang="en-US" sz="4800"/>
        </a:p>
      </dgm:t>
    </dgm:pt>
    <dgm:pt modelId="{834B008D-0BA7-4E87-8BED-0DF6867D61F1}" type="sibTrans" cxnId="{B3035880-A408-4991-9515-66709766E356}">
      <dgm:prSet/>
      <dgm:spPr/>
      <dgm:t>
        <a:bodyPr/>
        <a:lstStyle/>
        <a:p>
          <a:endParaRPr lang="en-US" sz="4800"/>
        </a:p>
      </dgm:t>
    </dgm:pt>
    <dgm:pt modelId="{AA18320D-7F4E-47E9-A756-2ADF93C6792F}">
      <dgm:prSet custT="1"/>
      <dgm:spPr/>
      <dgm:t>
        <a:bodyPr/>
        <a:lstStyle/>
        <a:p>
          <a:r>
            <a:rPr lang="pt-PT" sz="1800">
              <a:cs typeface="Calibri"/>
            </a:rPr>
            <a:t>latitude</a:t>
          </a:r>
          <a:endParaRPr lang="pt-PT" sz="1800" dirty="0">
            <a:cs typeface="Calibri"/>
          </a:endParaRPr>
        </a:p>
      </dgm:t>
    </dgm:pt>
    <dgm:pt modelId="{C22D65C3-E8A5-4128-8829-6EC92D137E0F}" type="parTrans" cxnId="{5E811AC6-7B74-4293-9047-E77D7DDC27B4}">
      <dgm:prSet/>
      <dgm:spPr/>
      <dgm:t>
        <a:bodyPr/>
        <a:lstStyle/>
        <a:p>
          <a:endParaRPr lang="en-US" sz="4800"/>
        </a:p>
      </dgm:t>
    </dgm:pt>
    <dgm:pt modelId="{124B6B55-921A-4D91-B0FC-42AB8FC06EE6}" type="sibTrans" cxnId="{5E811AC6-7B74-4293-9047-E77D7DDC27B4}">
      <dgm:prSet/>
      <dgm:spPr/>
      <dgm:t>
        <a:bodyPr/>
        <a:lstStyle/>
        <a:p>
          <a:endParaRPr lang="en-US" sz="4800"/>
        </a:p>
      </dgm:t>
    </dgm:pt>
    <dgm:pt modelId="{2178C0D9-D88B-4717-AFA8-6C77DF733D1A}">
      <dgm:prSet custT="1"/>
      <dgm:spPr/>
      <dgm:t>
        <a:bodyPr/>
        <a:lstStyle/>
        <a:p>
          <a:r>
            <a:rPr lang="pt-PT" sz="1800">
              <a:cs typeface="Calibri"/>
            </a:rPr>
            <a:t>longitude</a:t>
          </a:r>
          <a:endParaRPr lang="pt-PT" sz="1800" dirty="0">
            <a:cs typeface="Calibri"/>
          </a:endParaRPr>
        </a:p>
      </dgm:t>
    </dgm:pt>
    <dgm:pt modelId="{EE739091-0462-432B-BF8C-1407025992EC}" type="parTrans" cxnId="{33BE1D43-D08E-4781-923E-B635A534F052}">
      <dgm:prSet/>
      <dgm:spPr/>
      <dgm:t>
        <a:bodyPr/>
        <a:lstStyle/>
        <a:p>
          <a:endParaRPr lang="en-US" sz="4800"/>
        </a:p>
      </dgm:t>
    </dgm:pt>
    <dgm:pt modelId="{E740EA1A-239C-4174-95C6-4BAFC8B9B161}" type="sibTrans" cxnId="{33BE1D43-D08E-4781-923E-B635A534F052}">
      <dgm:prSet/>
      <dgm:spPr/>
      <dgm:t>
        <a:bodyPr/>
        <a:lstStyle/>
        <a:p>
          <a:endParaRPr lang="en-US" sz="4800"/>
        </a:p>
      </dgm:t>
    </dgm:pt>
    <dgm:pt modelId="{CE539828-7EAE-4AD8-8D38-DC726B316878}">
      <dgm:prSet custT="1"/>
      <dgm:spPr/>
      <dgm:t>
        <a:bodyPr/>
        <a:lstStyle/>
        <a:p>
          <a:r>
            <a:rPr lang="pt-PT" sz="1800">
              <a:cs typeface="Calibri"/>
            </a:rPr>
            <a:t>country</a:t>
          </a:r>
          <a:endParaRPr lang="pt-PT" sz="1800" dirty="0">
            <a:cs typeface="Calibri"/>
          </a:endParaRPr>
        </a:p>
      </dgm:t>
    </dgm:pt>
    <dgm:pt modelId="{B4B224E9-31FA-4DBF-B04A-7CA5B43AD66C}" type="parTrans" cxnId="{B6081EE1-FF5B-4C9A-B798-EE149D55597E}">
      <dgm:prSet/>
      <dgm:spPr/>
      <dgm:t>
        <a:bodyPr/>
        <a:lstStyle/>
        <a:p>
          <a:endParaRPr lang="en-US" sz="4800"/>
        </a:p>
      </dgm:t>
    </dgm:pt>
    <dgm:pt modelId="{F7DD100A-BA0B-44F7-9B73-DFB927583696}" type="sibTrans" cxnId="{B6081EE1-FF5B-4C9A-B798-EE149D55597E}">
      <dgm:prSet/>
      <dgm:spPr/>
      <dgm:t>
        <a:bodyPr/>
        <a:lstStyle/>
        <a:p>
          <a:endParaRPr lang="en-US" sz="4800"/>
        </a:p>
      </dgm:t>
    </dgm:pt>
    <dgm:pt modelId="{3E67CCDC-8E4D-4787-AF19-629699801282}">
      <dgm:prSet custT="1"/>
      <dgm:spPr/>
      <dgm:t>
        <a:bodyPr/>
        <a:lstStyle/>
        <a:p>
          <a:r>
            <a:rPr lang="pt-PT" sz="1800">
              <a:cs typeface="Calibri"/>
            </a:rPr>
            <a:t>usa_state_code</a:t>
          </a:r>
          <a:endParaRPr lang="pt-PT" sz="1800" dirty="0">
            <a:cs typeface="Calibri"/>
          </a:endParaRPr>
        </a:p>
      </dgm:t>
    </dgm:pt>
    <dgm:pt modelId="{1E1E7370-7651-43AF-A7BC-F10428F172E6}" type="parTrans" cxnId="{A80E231E-D5F6-4B08-9E6F-EFD37E55AF20}">
      <dgm:prSet/>
      <dgm:spPr/>
      <dgm:t>
        <a:bodyPr/>
        <a:lstStyle/>
        <a:p>
          <a:endParaRPr lang="en-US" sz="4800"/>
        </a:p>
      </dgm:t>
    </dgm:pt>
    <dgm:pt modelId="{B775D87C-B79F-416D-9CFA-5F6096F07893}" type="sibTrans" cxnId="{A80E231E-D5F6-4B08-9E6F-EFD37E55AF20}">
      <dgm:prSet/>
      <dgm:spPr/>
      <dgm:t>
        <a:bodyPr/>
        <a:lstStyle/>
        <a:p>
          <a:endParaRPr lang="en-US" sz="4800"/>
        </a:p>
      </dgm:t>
    </dgm:pt>
    <dgm:pt modelId="{7B7DF5F6-7EB2-4391-A149-EEB4671C0683}">
      <dgm:prSet custT="1"/>
      <dgm:spPr/>
      <dgm:t>
        <a:bodyPr/>
        <a:lstStyle/>
        <a:p>
          <a:r>
            <a:rPr lang="pt-PT" sz="1800" dirty="0" err="1">
              <a:cs typeface="Calibri"/>
            </a:rPr>
            <a:t>usa_state_longitude</a:t>
          </a:r>
          <a:endParaRPr lang="pt-PT" sz="1800" dirty="0">
            <a:cs typeface="Calibri"/>
          </a:endParaRPr>
        </a:p>
      </dgm:t>
    </dgm:pt>
    <dgm:pt modelId="{6CD3EFA1-96C2-4F9F-9DA8-15C281C52DAA}" type="parTrans" cxnId="{43F5F980-3347-40D5-849C-37FAEE5D79D6}">
      <dgm:prSet/>
      <dgm:spPr/>
      <dgm:t>
        <a:bodyPr/>
        <a:lstStyle/>
        <a:p>
          <a:endParaRPr lang="en-US" sz="4800"/>
        </a:p>
      </dgm:t>
    </dgm:pt>
    <dgm:pt modelId="{C824B9BF-62FA-430E-9A05-A0E38854A401}" type="sibTrans" cxnId="{43F5F980-3347-40D5-849C-37FAEE5D79D6}">
      <dgm:prSet/>
      <dgm:spPr/>
      <dgm:t>
        <a:bodyPr/>
        <a:lstStyle/>
        <a:p>
          <a:endParaRPr lang="en-US" sz="4800"/>
        </a:p>
      </dgm:t>
    </dgm:pt>
    <dgm:pt modelId="{D26932FA-CC11-4ED4-A3D3-42A607B2E116}">
      <dgm:prSet custT="1"/>
      <dgm:spPr/>
      <dgm:t>
        <a:bodyPr/>
        <a:lstStyle/>
        <a:p>
          <a:r>
            <a:rPr lang="pt-PT" sz="1800" dirty="0" err="1">
              <a:cs typeface="Calibri"/>
            </a:rPr>
            <a:t>usa_state_latitude</a:t>
          </a:r>
          <a:endParaRPr lang="pt-PT" sz="1800" dirty="0">
            <a:cs typeface="Calibri"/>
          </a:endParaRPr>
        </a:p>
      </dgm:t>
    </dgm:pt>
    <dgm:pt modelId="{33177F4E-95D8-4787-BF59-E15B07331F50}" type="parTrans" cxnId="{7578B458-B200-4954-863B-56F2BAFE358F}">
      <dgm:prSet/>
      <dgm:spPr/>
      <dgm:t>
        <a:bodyPr/>
        <a:lstStyle/>
        <a:p>
          <a:endParaRPr lang="en-US" sz="4800"/>
        </a:p>
      </dgm:t>
    </dgm:pt>
    <dgm:pt modelId="{3C05F176-0FAE-481C-B208-8BF89571D670}" type="sibTrans" cxnId="{7578B458-B200-4954-863B-56F2BAFE358F}">
      <dgm:prSet/>
      <dgm:spPr/>
      <dgm:t>
        <a:bodyPr/>
        <a:lstStyle/>
        <a:p>
          <a:endParaRPr lang="en-US" sz="4800"/>
        </a:p>
      </dgm:t>
    </dgm:pt>
    <dgm:pt modelId="{C611AEC4-B7AB-466D-BF7E-F97CE560943F}">
      <dgm:prSet custT="1"/>
      <dgm:spPr/>
      <dgm:t>
        <a:bodyPr/>
        <a:lstStyle/>
        <a:p>
          <a:r>
            <a:rPr lang="pt-PT" sz="1800" dirty="0" err="1">
              <a:cs typeface="Calibri"/>
            </a:rPr>
            <a:t>usa_state</a:t>
          </a:r>
          <a:endParaRPr lang="pt-PT" sz="1800" dirty="0">
            <a:cs typeface="Calibri"/>
          </a:endParaRPr>
        </a:p>
      </dgm:t>
    </dgm:pt>
    <dgm:pt modelId="{48A16B20-EB19-4DF0-AF93-9271E92E2FE5}" type="parTrans" cxnId="{73C33ACF-17B8-485D-B7B0-E905AEB72A47}">
      <dgm:prSet/>
      <dgm:spPr/>
      <dgm:t>
        <a:bodyPr/>
        <a:lstStyle/>
        <a:p>
          <a:endParaRPr lang="en-US" sz="4800"/>
        </a:p>
      </dgm:t>
    </dgm:pt>
    <dgm:pt modelId="{8CFC4866-4C3E-47D5-AF83-D53D69F62FD6}" type="sibTrans" cxnId="{73C33ACF-17B8-485D-B7B0-E905AEB72A47}">
      <dgm:prSet/>
      <dgm:spPr/>
      <dgm:t>
        <a:bodyPr/>
        <a:lstStyle/>
        <a:p>
          <a:endParaRPr lang="en-US" sz="4800"/>
        </a:p>
      </dgm:t>
    </dgm:pt>
    <dgm:pt modelId="{327E0D29-2A87-4EB3-B726-CBAA682821BD}" type="pres">
      <dgm:prSet presAssocID="{B0F33234-27FE-48CF-9373-2735FA0264F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46E3C4C-0A6D-48E6-BD9C-509CD00F57C0}" type="pres">
      <dgm:prSet presAssocID="{6666AE61-14A4-464D-9FBA-42E97C689C8B}" presName="hierRoot1" presStyleCnt="0">
        <dgm:presLayoutVars>
          <dgm:hierBranch val="init"/>
        </dgm:presLayoutVars>
      </dgm:prSet>
      <dgm:spPr/>
    </dgm:pt>
    <dgm:pt modelId="{FAF90783-105E-4D6F-A11C-D07FCCDF4FE0}" type="pres">
      <dgm:prSet presAssocID="{6666AE61-14A4-464D-9FBA-42E97C689C8B}" presName="rootComposite1" presStyleCnt="0"/>
      <dgm:spPr/>
    </dgm:pt>
    <dgm:pt modelId="{0B66F188-041D-4630-A7BE-404144C26DED}" type="pres">
      <dgm:prSet presAssocID="{6666AE61-14A4-464D-9FBA-42E97C689C8B}" presName="rootText1" presStyleLbl="node0" presStyleIdx="0" presStyleCnt="1" custScaleX="146811" custScaleY="226853">
        <dgm:presLayoutVars>
          <dgm:chPref val="3"/>
        </dgm:presLayoutVars>
      </dgm:prSet>
      <dgm:spPr/>
    </dgm:pt>
    <dgm:pt modelId="{1737C779-B56C-42AC-8622-B3A0593B0FD1}" type="pres">
      <dgm:prSet presAssocID="{6666AE61-14A4-464D-9FBA-42E97C689C8B}" presName="rootConnector1" presStyleLbl="node1" presStyleIdx="0" presStyleCnt="0"/>
      <dgm:spPr/>
    </dgm:pt>
    <dgm:pt modelId="{3580999F-17B8-42A0-8F22-583BBD8844CE}" type="pres">
      <dgm:prSet presAssocID="{6666AE61-14A4-464D-9FBA-42E97C689C8B}" presName="hierChild2" presStyleCnt="0"/>
      <dgm:spPr/>
    </dgm:pt>
    <dgm:pt modelId="{AEB1D2B8-F477-4F4C-9031-D9B6DA25573C}" type="pres">
      <dgm:prSet presAssocID="{E16FF285-5CFB-4651-85A4-49DA93B6293E}" presName="Name64" presStyleLbl="parChTrans1D2" presStyleIdx="0" presStyleCnt="8"/>
      <dgm:spPr/>
    </dgm:pt>
    <dgm:pt modelId="{FAD2E9D5-4369-4E50-993B-7F587EA9D5EF}" type="pres">
      <dgm:prSet presAssocID="{7F255402-DECF-482B-8AE8-6F34F97954A3}" presName="hierRoot2" presStyleCnt="0">
        <dgm:presLayoutVars>
          <dgm:hierBranch val="init"/>
        </dgm:presLayoutVars>
      </dgm:prSet>
      <dgm:spPr/>
    </dgm:pt>
    <dgm:pt modelId="{E9B8392F-196D-438B-8B26-6F43D6E16739}" type="pres">
      <dgm:prSet presAssocID="{7F255402-DECF-482B-8AE8-6F34F97954A3}" presName="rootComposite" presStyleCnt="0"/>
      <dgm:spPr/>
    </dgm:pt>
    <dgm:pt modelId="{4298F1AA-4DFD-466A-87B7-CFCAFF3CDA3B}" type="pres">
      <dgm:prSet presAssocID="{7F255402-DECF-482B-8AE8-6F34F97954A3}" presName="rootText" presStyleLbl="node2" presStyleIdx="0" presStyleCnt="8" custScaleX="229800" custScaleY="116421">
        <dgm:presLayoutVars>
          <dgm:chPref val="3"/>
        </dgm:presLayoutVars>
      </dgm:prSet>
      <dgm:spPr/>
    </dgm:pt>
    <dgm:pt modelId="{398B9534-0B08-4EB9-AF66-12A4E497CEBE}" type="pres">
      <dgm:prSet presAssocID="{7F255402-DECF-482B-8AE8-6F34F97954A3}" presName="rootConnector" presStyleLbl="node2" presStyleIdx="0" presStyleCnt="8"/>
      <dgm:spPr/>
    </dgm:pt>
    <dgm:pt modelId="{9F82783C-1896-4B7A-8E0E-A7B8255EC48E}" type="pres">
      <dgm:prSet presAssocID="{7F255402-DECF-482B-8AE8-6F34F97954A3}" presName="hierChild4" presStyleCnt="0"/>
      <dgm:spPr/>
    </dgm:pt>
    <dgm:pt modelId="{E7203E79-158B-4BB2-BF6F-6C0E314EDD71}" type="pres">
      <dgm:prSet presAssocID="{7F255402-DECF-482B-8AE8-6F34F97954A3}" presName="hierChild5" presStyleCnt="0"/>
      <dgm:spPr/>
    </dgm:pt>
    <dgm:pt modelId="{8FE615BA-0D31-423A-9770-02A345B9718A}" type="pres">
      <dgm:prSet presAssocID="{C22D65C3-E8A5-4128-8829-6EC92D137E0F}" presName="Name64" presStyleLbl="parChTrans1D2" presStyleIdx="1" presStyleCnt="8"/>
      <dgm:spPr/>
    </dgm:pt>
    <dgm:pt modelId="{DB0D946B-0994-4527-B450-8E50C18F4555}" type="pres">
      <dgm:prSet presAssocID="{AA18320D-7F4E-47E9-A756-2ADF93C6792F}" presName="hierRoot2" presStyleCnt="0">
        <dgm:presLayoutVars>
          <dgm:hierBranch val="init"/>
        </dgm:presLayoutVars>
      </dgm:prSet>
      <dgm:spPr/>
    </dgm:pt>
    <dgm:pt modelId="{EB779813-C76D-47D8-97E0-251664E7B339}" type="pres">
      <dgm:prSet presAssocID="{AA18320D-7F4E-47E9-A756-2ADF93C6792F}" presName="rootComposite" presStyleCnt="0"/>
      <dgm:spPr/>
    </dgm:pt>
    <dgm:pt modelId="{CB6E2CC4-8EAC-4F9B-BD54-EE82844B0A05}" type="pres">
      <dgm:prSet presAssocID="{AA18320D-7F4E-47E9-A756-2ADF93C6792F}" presName="rootText" presStyleLbl="node2" presStyleIdx="1" presStyleCnt="8" custScaleX="229800" custScaleY="116421">
        <dgm:presLayoutVars>
          <dgm:chPref val="3"/>
        </dgm:presLayoutVars>
      </dgm:prSet>
      <dgm:spPr/>
    </dgm:pt>
    <dgm:pt modelId="{5A761696-231C-4AE8-9E30-CF193D2EE1BA}" type="pres">
      <dgm:prSet presAssocID="{AA18320D-7F4E-47E9-A756-2ADF93C6792F}" presName="rootConnector" presStyleLbl="node2" presStyleIdx="1" presStyleCnt="8"/>
      <dgm:spPr/>
    </dgm:pt>
    <dgm:pt modelId="{BFB409F4-35AB-41CC-B678-362F2129A3D9}" type="pres">
      <dgm:prSet presAssocID="{AA18320D-7F4E-47E9-A756-2ADF93C6792F}" presName="hierChild4" presStyleCnt="0"/>
      <dgm:spPr/>
    </dgm:pt>
    <dgm:pt modelId="{0956DE60-764C-4EBF-B3E7-62523041ABE6}" type="pres">
      <dgm:prSet presAssocID="{AA18320D-7F4E-47E9-A756-2ADF93C6792F}" presName="hierChild5" presStyleCnt="0"/>
      <dgm:spPr/>
    </dgm:pt>
    <dgm:pt modelId="{66572D30-0981-4679-AF3C-2FEA9A1C67C9}" type="pres">
      <dgm:prSet presAssocID="{EE739091-0462-432B-BF8C-1407025992EC}" presName="Name64" presStyleLbl="parChTrans1D2" presStyleIdx="2" presStyleCnt="8"/>
      <dgm:spPr/>
    </dgm:pt>
    <dgm:pt modelId="{131EF474-F031-47A7-B49E-E62643EAFF4E}" type="pres">
      <dgm:prSet presAssocID="{2178C0D9-D88B-4717-AFA8-6C77DF733D1A}" presName="hierRoot2" presStyleCnt="0">
        <dgm:presLayoutVars>
          <dgm:hierBranch val="init"/>
        </dgm:presLayoutVars>
      </dgm:prSet>
      <dgm:spPr/>
    </dgm:pt>
    <dgm:pt modelId="{11C6D75B-EAB1-4FC4-8D82-C83286206D73}" type="pres">
      <dgm:prSet presAssocID="{2178C0D9-D88B-4717-AFA8-6C77DF733D1A}" presName="rootComposite" presStyleCnt="0"/>
      <dgm:spPr/>
    </dgm:pt>
    <dgm:pt modelId="{5C52807F-CFF9-445E-A077-AE1AFCC18621}" type="pres">
      <dgm:prSet presAssocID="{2178C0D9-D88B-4717-AFA8-6C77DF733D1A}" presName="rootText" presStyleLbl="node2" presStyleIdx="2" presStyleCnt="8" custScaleX="229800" custScaleY="116421">
        <dgm:presLayoutVars>
          <dgm:chPref val="3"/>
        </dgm:presLayoutVars>
      </dgm:prSet>
      <dgm:spPr/>
    </dgm:pt>
    <dgm:pt modelId="{3EA8B660-C68E-4450-B568-606D0238965F}" type="pres">
      <dgm:prSet presAssocID="{2178C0D9-D88B-4717-AFA8-6C77DF733D1A}" presName="rootConnector" presStyleLbl="node2" presStyleIdx="2" presStyleCnt="8"/>
      <dgm:spPr/>
    </dgm:pt>
    <dgm:pt modelId="{043F62AC-8AB8-49E1-99B0-8E1D1E6A4E29}" type="pres">
      <dgm:prSet presAssocID="{2178C0D9-D88B-4717-AFA8-6C77DF733D1A}" presName="hierChild4" presStyleCnt="0"/>
      <dgm:spPr/>
    </dgm:pt>
    <dgm:pt modelId="{1340C824-D586-4C15-BC92-A677A66B5218}" type="pres">
      <dgm:prSet presAssocID="{2178C0D9-D88B-4717-AFA8-6C77DF733D1A}" presName="hierChild5" presStyleCnt="0"/>
      <dgm:spPr/>
    </dgm:pt>
    <dgm:pt modelId="{E6DE7E69-5254-4D06-B8F4-0D02A4B4B32A}" type="pres">
      <dgm:prSet presAssocID="{B4B224E9-31FA-4DBF-B04A-7CA5B43AD66C}" presName="Name64" presStyleLbl="parChTrans1D2" presStyleIdx="3" presStyleCnt="8"/>
      <dgm:spPr/>
    </dgm:pt>
    <dgm:pt modelId="{57C357DF-D717-40EB-95D1-06A7AD5A7C56}" type="pres">
      <dgm:prSet presAssocID="{CE539828-7EAE-4AD8-8D38-DC726B316878}" presName="hierRoot2" presStyleCnt="0">
        <dgm:presLayoutVars>
          <dgm:hierBranch val="init"/>
        </dgm:presLayoutVars>
      </dgm:prSet>
      <dgm:spPr/>
    </dgm:pt>
    <dgm:pt modelId="{620AA094-26C8-433C-9F73-153C69FF76CE}" type="pres">
      <dgm:prSet presAssocID="{CE539828-7EAE-4AD8-8D38-DC726B316878}" presName="rootComposite" presStyleCnt="0"/>
      <dgm:spPr/>
    </dgm:pt>
    <dgm:pt modelId="{1DD2F27C-BF30-4D7A-BABD-8F032FE4EF26}" type="pres">
      <dgm:prSet presAssocID="{CE539828-7EAE-4AD8-8D38-DC726B316878}" presName="rootText" presStyleLbl="node2" presStyleIdx="3" presStyleCnt="8" custScaleX="229800" custScaleY="116421">
        <dgm:presLayoutVars>
          <dgm:chPref val="3"/>
        </dgm:presLayoutVars>
      </dgm:prSet>
      <dgm:spPr/>
    </dgm:pt>
    <dgm:pt modelId="{D5B96CD1-A11B-4124-866D-3C36CCF5B630}" type="pres">
      <dgm:prSet presAssocID="{CE539828-7EAE-4AD8-8D38-DC726B316878}" presName="rootConnector" presStyleLbl="node2" presStyleIdx="3" presStyleCnt="8"/>
      <dgm:spPr/>
    </dgm:pt>
    <dgm:pt modelId="{566D6D6D-2A08-4491-8B61-ABD0528D5FC5}" type="pres">
      <dgm:prSet presAssocID="{CE539828-7EAE-4AD8-8D38-DC726B316878}" presName="hierChild4" presStyleCnt="0"/>
      <dgm:spPr/>
    </dgm:pt>
    <dgm:pt modelId="{D5714D38-7F71-4C14-B94F-4DE7644F9B79}" type="pres">
      <dgm:prSet presAssocID="{CE539828-7EAE-4AD8-8D38-DC726B316878}" presName="hierChild5" presStyleCnt="0"/>
      <dgm:spPr/>
    </dgm:pt>
    <dgm:pt modelId="{759AEDE6-765D-4714-9EC4-726562382D37}" type="pres">
      <dgm:prSet presAssocID="{1E1E7370-7651-43AF-A7BC-F10428F172E6}" presName="Name64" presStyleLbl="parChTrans1D2" presStyleIdx="4" presStyleCnt="8"/>
      <dgm:spPr/>
    </dgm:pt>
    <dgm:pt modelId="{7A3BBCAB-77EC-48FB-90BB-A5AB9157064D}" type="pres">
      <dgm:prSet presAssocID="{3E67CCDC-8E4D-4787-AF19-629699801282}" presName="hierRoot2" presStyleCnt="0">
        <dgm:presLayoutVars>
          <dgm:hierBranch val="init"/>
        </dgm:presLayoutVars>
      </dgm:prSet>
      <dgm:spPr/>
    </dgm:pt>
    <dgm:pt modelId="{EAE1E8A6-850F-4E72-B85C-23E563677705}" type="pres">
      <dgm:prSet presAssocID="{3E67CCDC-8E4D-4787-AF19-629699801282}" presName="rootComposite" presStyleCnt="0"/>
      <dgm:spPr/>
    </dgm:pt>
    <dgm:pt modelId="{42B2E28E-D998-40F6-A3FC-D132C56C27BE}" type="pres">
      <dgm:prSet presAssocID="{3E67CCDC-8E4D-4787-AF19-629699801282}" presName="rootText" presStyleLbl="node2" presStyleIdx="4" presStyleCnt="8" custScaleX="229800" custScaleY="116421">
        <dgm:presLayoutVars>
          <dgm:chPref val="3"/>
        </dgm:presLayoutVars>
      </dgm:prSet>
      <dgm:spPr/>
    </dgm:pt>
    <dgm:pt modelId="{679D33D7-2C72-48A4-B07D-73E3D0AD5471}" type="pres">
      <dgm:prSet presAssocID="{3E67CCDC-8E4D-4787-AF19-629699801282}" presName="rootConnector" presStyleLbl="node2" presStyleIdx="4" presStyleCnt="8"/>
      <dgm:spPr/>
    </dgm:pt>
    <dgm:pt modelId="{EE38F2D3-2616-4208-A8B1-66D0A09D21A4}" type="pres">
      <dgm:prSet presAssocID="{3E67CCDC-8E4D-4787-AF19-629699801282}" presName="hierChild4" presStyleCnt="0"/>
      <dgm:spPr/>
    </dgm:pt>
    <dgm:pt modelId="{90AAB558-A7C5-4F45-9DCE-BD8D561321C1}" type="pres">
      <dgm:prSet presAssocID="{3E67CCDC-8E4D-4787-AF19-629699801282}" presName="hierChild5" presStyleCnt="0"/>
      <dgm:spPr/>
    </dgm:pt>
    <dgm:pt modelId="{AAD48E5C-8254-49BD-A5F1-A827C433F015}" type="pres">
      <dgm:prSet presAssocID="{6CD3EFA1-96C2-4F9F-9DA8-15C281C52DAA}" presName="Name64" presStyleLbl="parChTrans1D2" presStyleIdx="5" presStyleCnt="8"/>
      <dgm:spPr/>
    </dgm:pt>
    <dgm:pt modelId="{8BE1076A-A573-4B7D-9B1A-304038A33E0E}" type="pres">
      <dgm:prSet presAssocID="{7B7DF5F6-7EB2-4391-A149-EEB4671C0683}" presName="hierRoot2" presStyleCnt="0">
        <dgm:presLayoutVars>
          <dgm:hierBranch val="init"/>
        </dgm:presLayoutVars>
      </dgm:prSet>
      <dgm:spPr/>
    </dgm:pt>
    <dgm:pt modelId="{3598E60C-EB26-4D8A-86EC-7D4546F870F7}" type="pres">
      <dgm:prSet presAssocID="{7B7DF5F6-7EB2-4391-A149-EEB4671C0683}" presName="rootComposite" presStyleCnt="0"/>
      <dgm:spPr/>
    </dgm:pt>
    <dgm:pt modelId="{A6CA7D56-2D4B-438F-8440-EDEC71C1C08B}" type="pres">
      <dgm:prSet presAssocID="{7B7DF5F6-7EB2-4391-A149-EEB4671C0683}" presName="rootText" presStyleLbl="node2" presStyleIdx="5" presStyleCnt="8" custScaleX="229800" custScaleY="116421">
        <dgm:presLayoutVars>
          <dgm:chPref val="3"/>
        </dgm:presLayoutVars>
      </dgm:prSet>
      <dgm:spPr/>
    </dgm:pt>
    <dgm:pt modelId="{6758342C-86AD-4A7E-B9FC-0629F6B40FA6}" type="pres">
      <dgm:prSet presAssocID="{7B7DF5F6-7EB2-4391-A149-EEB4671C0683}" presName="rootConnector" presStyleLbl="node2" presStyleIdx="5" presStyleCnt="8"/>
      <dgm:spPr/>
    </dgm:pt>
    <dgm:pt modelId="{06F3A8C8-B381-459B-8B4A-64432AD30F59}" type="pres">
      <dgm:prSet presAssocID="{7B7DF5F6-7EB2-4391-A149-EEB4671C0683}" presName="hierChild4" presStyleCnt="0"/>
      <dgm:spPr/>
    </dgm:pt>
    <dgm:pt modelId="{E4BC1799-28AB-4F23-A4AD-6173287240B6}" type="pres">
      <dgm:prSet presAssocID="{7B7DF5F6-7EB2-4391-A149-EEB4671C0683}" presName="hierChild5" presStyleCnt="0"/>
      <dgm:spPr/>
    </dgm:pt>
    <dgm:pt modelId="{EE3508E4-5C66-4A8D-99C9-A52AD3B7F765}" type="pres">
      <dgm:prSet presAssocID="{33177F4E-95D8-4787-BF59-E15B07331F50}" presName="Name64" presStyleLbl="parChTrans1D2" presStyleIdx="6" presStyleCnt="8"/>
      <dgm:spPr/>
    </dgm:pt>
    <dgm:pt modelId="{4BE2CF72-7807-4948-8CFA-6150D5E59765}" type="pres">
      <dgm:prSet presAssocID="{D26932FA-CC11-4ED4-A3D3-42A607B2E116}" presName="hierRoot2" presStyleCnt="0">
        <dgm:presLayoutVars>
          <dgm:hierBranch val="init"/>
        </dgm:presLayoutVars>
      </dgm:prSet>
      <dgm:spPr/>
    </dgm:pt>
    <dgm:pt modelId="{1C7B2815-874E-4279-844B-233B53BAB90D}" type="pres">
      <dgm:prSet presAssocID="{D26932FA-CC11-4ED4-A3D3-42A607B2E116}" presName="rootComposite" presStyleCnt="0"/>
      <dgm:spPr/>
    </dgm:pt>
    <dgm:pt modelId="{43591ED0-A52C-4C78-9A15-3394731B61D4}" type="pres">
      <dgm:prSet presAssocID="{D26932FA-CC11-4ED4-A3D3-42A607B2E116}" presName="rootText" presStyleLbl="node2" presStyleIdx="6" presStyleCnt="8" custScaleX="229800" custScaleY="116421">
        <dgm:presLayoutVars>
          <dgm:chPref val="3"/>
        </dgm:presLayoutVars>
      </dgm:prSet>
      <dgm:spPr/>
    </dgm:pt>
    <dgm:pt modelId="{CE459761-1BC5-416B-9A2B-1A6C583A0F6C}" type="pres">
      <dgm:prSet presAssocID="{D26932FA-CC11-4ED4-A3D3-42A607B2E116}" presName="rootConnector" presStyleLbl="node2" presStyleIdx="6" presStyleCnt="8"/>
      <dgm:spPr/>
    </dgm:pt>
    <dgm:pt modelId="{B678DC17-FAAB-496C-8FC0-FC3246AB2428}" type="pres">
      <dgm:prSet presAssocID="{D26932FA-CC11-4ED4-A3D3-42A607B2E116}" presName="hierChild4" presStyleCnt="0"/>
      <dgm:spPr/>
    </dgm:pt>
    <dgm:pt modelId="{7C5B6424-FB10-461C-86FC-ABAEA4F47BC4}" type="pres">
      <dgm:prSet presAssocID="{D26932FA-CC11-4ED4-A3D3-42A607B2E116}" presName="hierChild5" presStyleCnt="0"/>
      <dgm:spPr/>
    </dgm:pt>
    <dgm:pt modelId="{A8EA794D-F16B-4171-9F9D-9F24FA61D0C6}" type="pres">
      <dgm:prSet presAssocID="{48A16B20-EB19-4DF0-AF93-9271E92E2FE5}" presName="Name64" presStyleLbl="parChTrans1D2" presStyleIdx="7" presStyleCnt="8"/>
      <dgm:spPr/>
    </dgm:pt>
    <dgm:pt modelId="{505EF6C9-35E3-4078-8F36-2B57CEFAA3E6}" type="pres">
      <dgm:prSet presAssocID="{C611AEC4-B7AB-466D-BF7E-F97CE560943F}" presName="hierRoot2" presStyleCnt="0">
        <dgm:presLayoutVars>
          <dgm:hierBranch val="init"/>
        </dgm:presLayoutVars>
      </dgm:prSet>
      <dgm:spPr/>
    </dgm:pt>
    <dgm:pt modelId="{77296231-E73C-4165-9163-C3CB731A8468}" type="pres">
      <dgm:prSet presAssocID="{C611AEC4-B7AB-466D-BF7E-F97CE560943F}" presName="rootComposite" presStyleCnt="0"/>
      <dgm:spPr/>
    </dgm:pt>
    <dgm:pt modelId="{95E145F9-6903-48C7-AD0D-DFF4B01B0482}" type="pres">
      <dgm:prSet presAssocID="{C611AEC4-B7AB-466D-BF7E-F97CE560943F}" presName="rootText" presStyleLbl="node2" presStyleIdx="7" presStyleCnt="8" custScaleX="229800" custScaleY="116421">
        <dgm:presLayoutVars>
          <dgm:chPref val="3"/>
        </dgm:presLayoutVars>
      </dgm:prSet>
      <dgm:spPr/>
    </dgm:pt>
    <dgm:pt modelId="{F9A56C1C-B524-467A-8232-B93C8B0937E3}" type="pres">
      <dgm:prSet presAssocID="{C611AEC4-B7AB-466D-BF7E-F97CE560943F}" presName="rootConnector" presStyleLbl="node2" presStyleIdx="7" presStyleCnt="8"/>
      <dgm:spPr/>
    </dgm:pt>
    <dgm:pt modelId="{058A11B3-C2BC-4A50-8DA2-B12D7A95CBA1}" type="pres">
      <dgm:prSet presAssocID="{C611AEC4-B7AB-466D-BF7E-F97CE560943F}" presName="hierChild4" presStyleCnt="0"/>
      <dgm:spPr/>
    </dgm:pt>
    <dgm:pt modelId="{8F058AF8-423C-425E-A969-13310F6F174B}" type="pres">
      <dgm:prSet presAssocID="{C611AEC4-B7AB-466D-BF7E-F97CE560943F}" presName="hierChild5" presStyleCnt="0"/>
      <dgm:spPr/>
    </dgm:pt>
    <dgm:pt modelId="{08BF04CA-0FB4-42DF-A4D1-BAB3D0F26F3F}" type="pres">
      <dgm:prSet presAssocID="{6666AE61-14A4-464D-9FBA-42E97C689C8B}" presName="hierChild3" presStyleCnt="0"/>
      <dgm:spPr/>
    </dgm:pt>
  </dgm:ptLst>
  <dgm:cxnLst>
    <dgm:cxn modelId="{30C8A403-5F37-482B-8F45-3DFCB3B67BEE}" type="presOf" srcId="{7F255402-DECF-482B-8AE8-6F34F97954A3}" destId="{4298F1AA-4DFD-466A-87B7-CFCAFF3CDA3B}" srcOrd="0" destOrd="0" presId="urn:microsoft.com/office/officeart/2009/3/layout/HorizontalOrganizationChart"/>
    <dgm:cxn modelId="{5F1D1317-EC48-4586-B9B3-4692C83CE37D}" type="presOf" srcId="{6666AE61-14A4-464D-9FBA-42E97C689C8B}" destId="{1737C779-B56C-42AC-8622-B3A0593B0FD1}" srcOrd="1" destOrd="0" presId="urn:microsoft.com/office/officeart/2009/3/layout/HorizontalOrganizationChart"/>
    <dgm:cxn modelId="{7DA2721B-54CD-4D07-8075-4A7D08A64252}" type="presOf" srcId="{CE539828-7EAE-4AD8-8D38-DC726B316878}" destId="{1DD2F27C-BF30-4D7A-BABD-8F032FE4EF26}" srcOrd="0" destOrd="0" presId="urn:microsoft.com/office/officeart/2009/3/layout/HorizontalOrganizationChart"/>
    <dgm:cxn modelId="{A80E231E-D5F6-4B08-9E6F-EFD37E55AF20}" srcId="{6666AE61-14A4-464D-9FBA-42E97C689C8B}" destId="{3E67CCDC-8E4D-4787-AF19-629699801282}" srcOrd="4" destOrd="0" parTransId="{1E1E7370-7651-43AF-A7BC-F10428F172E6}" sibTransId="{B775D87C-B79F-416D-9CFA-5F6096F07893}"/>
    <dgm:cxn modelId="{07107C2C-97AD-47DA-BDFC-D81EE71071D2}" type="presOf" srcId="{2178C0D9-D88B-4717-AFA8-6C77DF733D1A}" destId="{5C52807F-CFF9-445E-A077-AE1AFCC18621}" srcOrd="0" destOrd="0" presId="urn:microsoft.com/office/officeart/2009/3/layout/HorizontalOrganizationChart"/>
    <dgm:cxn modelId="{9E6A195C-1643-49B3-906D-3E2CD3A977A6}" type="presOf" srcId="{AA18320D-7F4E-47E9-A756-2ADF93C6792F}" destId="{5A761696-231C-4AE8-9E30-CF193D2EE1BA}" srcOrd="1" destOrd="0" presId="urn:microsoft.com/office/officeart/2009/3/layout/HorizontalOrganizationChart"/>
    <dgm:cxn modelId="{B0EF4A5E-71B5-4E70-8CB6-AF1FC285DC9E}" type="presOf" srcId="{6666AE61-14A4-464D-9FBA-42E97C689C8B}" destId="{0B66F188-041D-4630-A7BE-404144C26DED}" srcOrd="0" destOrd="0" presId="urn:microsoft.com/office/officeart/2009/3/layout/HorizontalOrganizationChart"/>
    <dgm:cxn modelId="{33BE1D43-D08E-4781-923E-B635A534F052}" srcId="{6666AE61-14A4-464D-9FBA-42E97C689C8B}" destId="{2178C0D9-D88B-4717-AFA8-6C77DF733D1A}" srcOrd="2" destOrd="0" parTransId="{EE739091-0462-432B-BF8C-1407025992EC}" sibTransId="{E740EA1A-239C-4174-95C6-4BAFC8B9B161}"/>
    <dgm:cxn modelId="{4B08D963-C17C-43DF-9CC5-1AC4299CF2A6}" type="presOf" srcId="{CE539828-7EAE-4AD8-8D38-DC726B316878}" destId="{D5B96CD1-A11B-4124-866D-3C36CCF5B630}" srcOrd="1" destOrd="0" presId="urn:microsoft.com/office/officeart/2009/3/layout/HorizontalOrganizationChart"/>
    <dgm:cxn modelId="{18A53568-B586-45DB-9BC3-5E399CAAB525}" type="presOf" srcId="{C611AEC4-B7AB-466D-BF7E-F97CE560943F}" destId="{F9A56C1C-B524-467A-8232-B93C8B0937E3}" srcOrd="1" destOrd="0" presId="urn:microsoft.com/office/officeart/2009/3/layout/HorizontalOrganizationChart"/>
    <dgm:cxn modelId="{D9BBCB4F-DA2F-41C2-B2DC-BB9A6D5D36C3}" type="presOf" srcId="{3E67CCDC-8E4D-4787-AF19-629699801282}" destId="{679D33D7-2C72-48A4-B07D-73E3D0AD5471}" srcOrd="1" destOrd="0" presId="urn:microsoft.com/office/officeart/2009/3/layout/HorizontalOrganizationChart"/>
    <dgm:cxn modelId="{4F171570-C61D-478F-A686-6BC341C63365}" type="presOf" srcId="{B0F33234-27FE-48CF-9373-2735FA0264F0}" destId="{327E0D29-2A87-4EB3-B726-CBAA682821BD}" srcOrd="0" destOrd="0" presId="urn:microsoft.com/office/officeart/2009/3/layout/HorizontalOrganizationChart"/>
    <dgm:cxn modelId="{81726C70-CE03-431E-8D9B-A3D1E5F9CE7D}" type="presOf" srcId="{C611AEC4-B7AB-466D-BF7E-F97CE560943F}" destId="{95E145F9-6903-48C7-AD0D-DFF4B01B0482}" srcOrd="0" destOrd="0" presId="urn:microsoft.com/office/officeart/2009/3/layout/HorizontalOrganizationChart"/>
    <dgm:cxn modelId="{7578B458-B200-4954-863B-56F2BAFE358F}" srcId="{6666AE61-14A4-464D-9FBA-42E97C689C8B}" destId="{D26932FA-CC11-4ED4-A3D3-42A607B2E116}" srcOrd="6" destOrd="0" parTransId="{33177F4E-95D8-4787-BF59-E15B07331F50}" sibTransId="{3C05F176-0FAE-481C-B208-8BF89571D670}"/>
    <dgm:cxn modelId="{E5B5217C-0924-4671-AC61-B9D6D82FDDB2}" type="presOf" srcId="{6CD3EFA1-96C2-4F9F-9DA8-15C281C52DAA}" destId="{AAD48E5C-8254-49BD-A5F1-A827C433F015}" srcOrd="0" destOrd="0" presId="urn:microsoft.com/office/officeart/2009/3/layout/HorizontalOrganizationChart"/>
    <dgm:cxn modelId="{5C3EAB7C-C24B-4FA8-8861-609C8FF12F06}" type="presOf" srcId="{AA18320D-7F4E-47E9-A756-2ADF93C6792F}" destId="{CB6E2CC4-8EAC-4F9B-BD54-EE82844B0A05}" srcOrd="0" destOrd="0" presId="urn:microsoft.com/office/officeart/2009/3/layout/HorizontalOrganizationChart"/>
    <dgm:cxn modelId="{B3035880-A408-4991-9515-66709766E356}" srcId="{6666AE61-14A4-464D-9FBA-42E97C689C8B}" destId="{7F255402-DECF-482B-8AE8-6F34F97954A3}" srcOrd="0" destOrd="0" parTransId="{E16FF285-5CFB-4651-85A4-49DA93B6293E}" sibTransId="{834B008D-0BA7-4E87-8BED-0DF6867D61F1}"/>
    <dgm:cxn modelId="{43F5F980-3347-40D5-849C-37FAEE5D79D6}" srcId="{6666AE61-14A4-464D-9FBA-42E97C689C8B}" destId="{7B7DF5F6-7EB2-4391-A149-EEB4671C0683}" srcOrd="5" destOrd="0" parTransId="{6CD3EFA1-96C2-4F9F-9DA8-15C281C52DAA}" sibTransId="{C824B9BF-62FA-430E-9A05-A0E38854A401}"/>
    <dgm:cxn modelId="{AF53C78C-9D51-4A3B-858A-FFD05BC0FA56}" type="presOf" srcId="{D26932FA-CC11-4ED4-A3D3-42A607B2E116}" destId="{CE459761-1BC5-416B-9A2B-1A6C583A0F6C}" srcOrd="1" destOrd="0" presId="urn:microsoft.com/office/officeart/2009/3/layout/HorizontalOrganizationChart"/>
    <dgm:cxn modelId="{6A53A68E-45E8-45F9-B007-4D8A1692BDC9}" type="presOf" srcId="{D26932FA-CC11-4ED4-A3D3-42A607B2E116}" destId="{43591ED0-A52C-4C78-9A15-3394731B61D4}" srcOrd="0" destOrd="0" presId="urn:microsoft.com/office/officeart/2009/3/layout/HorizontalOrganizationChart"/>
    <dgm:cxn modelId="{D644B291-2E80-4F6C-B64A-B3E7805B8B5F}" type="presOf" srcId="{2178C0D9-D88B-4717-AFA8-6C77DF733D1A}" destId="{3EA8B660-C68E-4450-B568-606D0238965F}" srcOrd="1" destOrd="0" presId="urn:microsoft.com/office/officeart/2009/3/layout/HorizontalOrganizationChart"/>
    <dgm:cxn modelId="{31D01494-CB2D-45B3-8E8D-290A7D4D4806}" type="presOf" srcId="{7F255402-DECF-482B-8AE8-6F34F97954A3}" destId="{398B9534-0B08-4EB9-AF66-12A4E497CEBE}" srcOrd="1" destOrd="0" presId="urn:microsoft.com/office/officeart/2009/3/layout/HorizontalOrganizationChart"/>
    <dgm:cxn modelId="{939B6E96-7175-41B7-AD94-D30618D42C7F}" type="presOf" srcId="{48A16B20-EB19-4DF0-AF93-9271E92E2FE5}" destId="{A8EA794D-F16B-4171-9F9D-9F24FA61D0C6}" srcOrd="0" destOrd="0" presId="urn:microsoft.com/office/officeart/2009/3/layout/HorizontalOrganizationChart"/>
    <dgm:cxn modelId="{58829F99-37DD-4FF5-8D7E-F30716F70CD7}" type="presOf" srcId="{C22D65C3-E8A5-4128-8829-6EC92D137E0F}" destId="{8FE615BA-0D31-423A-9770-02A345B9718A}" srcOrd="0" destOrd="0" presId="urn:microsoft.com/office/officeart/2009/3/layout/HorizontalOrganizationChart"/>
    <dgm:cxn modelId="{A6D2329A-6866-4F3F-998D-46FA6C445027}" type="presOf" srcId="{1E1E7370-7651-43AF-A7BC-F10428F172E6}" destId="{759AEDE6-765D-4714-9EC4-726562382D37}" srcOrd="0" destOrd="0" presId="urn:microsoft.com/office/officeart/2009/3/layout/HorizontalOrganizationChart"/>
    <dgm:cxn modelId="{120D819D-22BA-4D98-BEB1-0BCEE847C0C8}" type="presOf" srcId="{3E67CCDC-8E4D-4787-AF19-629699801282}" destId="{42B2E28E-D998-40F6-A3FC-D132C56C27BE}" srcOrd="0" destOrd="0" presId="urn:microsoft.com/office/officeart/2009/3/layout/HorizontalOrganizationChart"/>
    <dgm:cxn modelId="{A03517AD-DDEC-4CA8-8D0A-4B9DB5AC21ED}" type="presOf" srcId="{7B7DF5F6-7EB2-4391-A149-EEB4671C0683}" destId="{A6CA7D56-2D4B-438F-8440-EDEC71C1C08B}" srcOrd="0" destOrd="0" presId="urn:microsoft.com/office/officeart/2009/3/layout/HorizontalOrganizationChart"/>
    <dgm:cxn modelId="{7D9A27B4-B854-4CAA-B8A0-1110B0A0D704}" srcId="{B0F33234-27FE-48CF-9373-2735FA0264F0}" destId="{6666AE61-14A4-464D-9FBA-42E97C689C8B}" srcOrd="0" destOrd="0" parTransId="{F86300CE-9900-42D2-89D9-64FC624DBA7D}" sibTransId="{DD8B4525-976C-457C-8194-A23A028A1C40}"/>
    <dgm:cxn modelId="{1798D5BA-60C9-4B78-9C44-BBA4EBE67C07}" type="presOf" srcId="{7B7DF5F6-7EB2-4391-A149-EEB4671C0683}" destId="{6758342C-86AD-4A7E-B9FC-0629F6B40FA6}" srcOrd="1" destOrd="0" presId="urn:microsoft.com/office/officeart/2009/3/layout/HorizontalOrganizationChart"/>
    <dgm:cxn modelId="{A7FAAAC0-2F66-4305-A65B-927DE575887E}" type="presOf" srcId="{EE739091-0462-432B-BF8C-1407025992EC}" destId="{66572D30-0981-4679-AF3C-2FEA9A1C67C9}" srcOrd="0" destOrd="0" presId="urn:microsoft.com/office/officeart/2009/3/layout/HorizontalOrganizationChart"/>
    <dgm:cxn modelId="{BECF1FC4-0014-4F42-8E5C-C5F65AB665CD}" type="presOf" srcId="{B4B224E9-31FA-4DBF-B04A-7CA5B43AD66C}" destId="{E6DE7E69-5254-4D06-B8F4-0D02A4B4B32A}" srcOrd="0" destOrd="0" presId="urn:microsoft.com/office/officeart/2009/3/layout/HorizontalOrganizationChart"/>
    <dgm:cxn modelId="{5E811AC6-7B74-4293-9047-E77D7DDC27B4}" srcId="{6666AE61-14A4-464D-9FBA-42E97C689C8B}" destId="{AA18320D-7F4E-47E9-A756-2ADF93C6792F}" srcOrd="1" destOrd="0" parTransId="{C22D65C3-E8A5-4128-8829-6EC92D137E0F}" sibTransId="{124B6B55-921A-4D91-B0FC-42AB8FC06EE6}"/>
    <dgm:cxn modelId="{02E2D1C7-BD75-4E20-9804-69B9A61A55C7}" type="presOf" srcId="{33177F4E-95D8-4787-BF59-E15B07331F50}" destId="{EE3508E4-5C66-4A8D-99C9-A52AD3B7F765}" srcOrd="0" destOrd="0" presId="urn:microsoft.com/office/officeart/2009/3/layout/HorizontalOrganizationChart"/>
    <dgm:cxn modelId="{73C33ACF-17B8-485D-B7B0-E905AEB72A47}" srcId="{6666AE61-14A4-464D-9FBA-42E97C689C8B}" destId="{C611AEC4-B7AB-466D-BF7E-F97CE560943F}" srcOrd="7" destOrd="0" parTransId="{48A16B20-EB19-4DF0-AF93-9271E92E2FE5}" sibTransId="{8CFC4866-4C3E-47D5-AF83-D53D69F62FD6}"/>
    <dgm:cxn modelId="{B6081EE1-FF5B-4C9A-B798-EE149D55597E}" srcId="{6666AE61-14A4-464D-9FBA-42E97C689C8B}" destId="{CE539828-7EAE-4AD8-8D38-DC726B316878}" srcOrd="3" destOrd="0" parTransId="{B4B224E9-31FA-4DBF-B04A-7CA5B43AD66C}" sibTransId="{F7DD100A-BA0B-44F7-9B73-DFB927583696}"/>
    <dgm:cxn modelId="{41302EFE-BA3C-4164-A141-343A963BE325}" type="presOf" srcId="{E16FF285-5CFB-4651-85A4-49DA93B6293E}" destId="{AEB1D2B8-F477-4F4C-9031-D9B6DA25573C}" srcOrd="0" destOrd="0" presId="urn:microsoft.com/office/officeart/2009/3/layout/HorizontalOrganizationChart"/>
    <dgm:cxn modelId="{E00D57E4-FA5A-468F-80AF-A1D5E17840D9}" type="presParOf" srcId="{327E0D29-2A87-4EB3-B726-CBAA682821BD}" destId="{646E3C4C-0A6D-48E6-BD9C-509CD00F57C0}" srcOrd="0" destOrd="0" presId="urn:microsoft.com/office/officeart/2009/3/layout/HorizontalOrganizationChart"/>
    <dgm:cxn modelId="{4A5CA80E-A590-4BC7-82D7-09D00111A9F4}" type="presParOf" srcId="{646E3C4C-0A6D-48E6-BD9C-509CD00F57C0}" destId="{FAF90783-105E-4D6F-A11C-D07FCCDF4FE0}" srcOrd="0" destOrd="0" presId="urn:microsoft.com/office/officeart/2009/3/layout/HorizontalOrganizationChart"/>
    <dgm:cxn modelId="{69EC65FE-53F7-4A08-8EB6-4E323ABBC6F6}" type="presParOf" srcId="{FAF90783-105E-4D6F-A11C-D07FCCDF4FE0}" destId="{0B66F188-041D-4630-A7BE-404144C26DED}" srcOrd="0" destOrd="0" presId="urn:microsoft.com/office/officeart/2009/3/layout/HorizontalOrganizationChart"/>
    <dgm:cxn modelId="{FF028F63-E4A8-4DA3-9A27-88C6EF7DC779}" type="presParOf" srcId="{FAF90783-105E-4D6F-A11C-D07FCCDF4FE0}" destId="{1737C779-B56C-42AC-8622-B3A0593B0FD1}" srcOrd="1" destOrd="0" presId="urn:microsoft.com/office/officeart/2009/3/layout/HorizontalOrganizationChart"/>
    <dgm:cxn modelId="{6A78B150-F64C-49B6-8BE2-B94D35E45A08}" type="presParOf" srcId="{646E3C4C-0A6D-48E6-BD9C-509CD00F57C0}" destId="{3580999F-17B8-42A0-8F22-583BBD8844CE}" srcOrd="1" destOrd="0" presId="urn:microsoft.com/office/officeart/2009/3/layout/HorizontalOrganizationChart"/>
    <dgm:cxn modelId="{D9C9481E-BA35-4275-8DB9-6924CF456738}" type="presParOf" srcId="{3580999F-17B8-42A0-8F22-583BBD8844CE}" destId="{AEB1D2B8-F477-4F4C-9031-D9B6DA25573C}" srcOrd="0" destOrd="0" presId="urn:microsoft.com/office/officeart/2009/3/layout/HorizontalOrganizationChart"/>
    <dgm:cxn modelId="{AFB39CE0-637D-4903-AD44-4F2C7D135218}" type="presParOf" srcId="{3580999F-17B8-42A0-8F22-583BBD8844CE}" destId="{FAD2E9D5-4369-4E50-993B-7F587EA9D5EF}" srcOrd="1" destOrd="0" presId="urn:microsoft.com/office/officeart/2009/3/layout/HorizontalOrganizationChart"/>
    <dgm:cxn modelId="{F78B95A9-2C00-411A-A019-D50CAAA624B8}" type="presParOf" srcId="{FAD2E9D5-4369-4E50-993B-7F587EA9D5EF}" destId="{E9B8392F-196D-438B-8B26-6F43D6E16739}" srcOrd="0" destOrd="0" presId="urn:microsoft.com/office/officeart/2009/3/layout/HorizontalOrganizationChart"/>
    <dgm:cxn modelId="{50EDA8A5-FE8D-404D-87A6-A1549489DC0C}" type="presParOf" srcId="{E9B8392F-196D-438B-8B26-6F43D6E16739}" destId="{4298F1AA-4DFD-466A-87B7-CFCAFF3CDA3B}" srcOrd="0" destOrd="0" presId="urn:microsoft.com/office/officeart/2009/3/layout/HorizontalOrganizationChart"/>
    <dgm:cxn modelId="{2D71C909-506C-44D8-AC37-48A3C53C07FD}" type="presParOf" srcId="{E9B8392F-196D-438B-8B26-6F43D6E16739}" destId="{398B9534-0B08-4EB9-AF66-12A4E497CEBE}" srcOrd="1" destOrd="0" presId="urn:microsoft.com/office/officeart/2009/3/layout/HorizontalOrganizationChart"/>
    <dgm:cxn modelId="{642B300E-FA00-45B2-9FBC-7D6735818E9B}" type="presParOf" srcId="{FAD2E9D5-4369-4E50-993B-7F587EA9D5EF}" destId="{9F82783C-1896-4B7A-8E0E-A7B8255EC48E}" srcOrd="1" destOrd="0" presId="urn:microsoft.com/office/officeart/2009/3/layout/HorizontalOrganizationChart"/>
    <dgm:cxn modelId="{4EBECED1-6107-47DB-9C07-BADA25D8531A}" type="presParOf" srcId="{FAD2E9D5-4369-4E50-993B-7F587EA9D5EF}" destId="{E7203E79-158B-4BB2-BF6F-6C0E314EDD71}" srcOrd="2" destOrd="0" presId="urn:microsoft.com/office/officeart/2009/3/layout/HorizontalOrganizationChart"/>
    <dgm:cxn modelId="{E82453C6-F2F0-42A3-919E-1F0E9B1661F9}" type="presParOf" srcId="{3580999F-17B8-42A0-8F22-583BBD8844CE}" destId="{8FE615BA-0D31-423A-9770-02A345B9718A}" srcOrd="2" destOrd="0" presId="urn:microsoft.com/office/officeart/2009/3/layout/HorizontalOrganizationChart"/>
    <dgm:cxn modelId="{8C5A7B8C-EABF-468F-94EC-8576DADC05E8}" type="presParOf" srcId="{3580999F-17B8-42A0-8F22-583BBD8844CE}" destId="{DB0D946B-0994-4527-B450-8E50C18F4555}" srcOrd="3" destOrd="0" presId="urn:microsoft.com/office/officeart/2009/3/layout/HorizontalOrganizationChart"/>
    <dgm:cxn modelId="{0981A509-C4F6-4121-A497-2FEEAB69CC97}" type="presParOf" srcId="{DB0D946B-0994-4527-B450-8E50C18F4555}" destId="{EB779813-C76D-47D8-97E0-251664E7B339}" srcOrd="0" destOrd="0" presId="urn:microsoft.com/office/officeart/2009/3/layout/HorizontalOrganizationChart"/>
    <dgm:cxn modelId="{E5E548F0-19AC-470B-8593-18A8FD7BF01F}" type="presParOf" srcId="{EB779813-C76D-47D8-97E0-251664E7B339}" destId="{CB6E2CC4-8EAC-4F9B-BD54-EE82844B0A05}" srcOrd="0" destOrd="0" presId="urn:microsoft.com/office/officeart/2009/3/layout/HorizontalOrganizationChart"/>
    <dgm:cxn modelId="{809A1C9C-59B0-43BA-B9B1-97A1B9E27263}" type="presParOf" srcId="{EB779813-C76D-47D8-97E0-251664E7B339}" destId="{5A761696-231C-4AE8-9E30-CF193D2EE1BA}" srcOrd="1" destOrd="0" presId="urn:microsoft.com/office/officeart/2009/3/layout/HorizontalOrganizationChart"/>
    <dgm:cxn modelId="{9006B38E-FA79-4761-BD58-A4E6218FA498}" type="presParOf" srcId="{DB0D946B-0994-4527-B450-8E50C18F4555}" destId="{BFB409F4-35AB-41CC-B678-362F2129A3D9}" srcOrd="1" destOrd="0" presId="urn:microsoft.com/office/officeart/2009/3/layout/HorizontalOrganizationChart"/>
    <dgm:cxn modelId="{3A50E499-C994-4873-97A7-0D692715C644}" type="presParOf" srcId="{DB0D946B-0994-4527-B450-8E50C18F4555}" destId="{0956DE60-764C-4EBF-B3E7-62523041ABE6}" srcOrd="2" destOrd="0" presId="urn:microsoft.com/office/officeart/2009/3/layout/HorizontalOrganizationChart"/>
    <dgm:cxn modelId="{B0A2CD03-4658-4781-9021-D35D406705A0}" type="presParOf" srcId="{3580999F-17B8-42A0-8F22-583BBD8844CE}" destId="{66572D30-0981-4679-AF3C-2FEA9A1C67C9}" srcOrd="4" destOrd="0" presId="urn:microsoft.com/office/officeart/2009/3/layout/HorizontalOrganizationChart"/>
    <dgm:cxn modelId="{7E707441-51D3-4355-B19D-ED3ECC62B07B}" type="presParOf" srcId="{3580999F-17B8-42A0-8F22-583BBD8844CE}" destId="{131EF474-F031-47A7-B49E-E62643EAFF4E}" srcOrd="5" destOrd="0" presId="urn:microsoft.com/office/officeart/2009/3/layout/HorizontalOrganizationChart"/>
    <dgm:cxn modelId="{A6F7C9E5-E310-4C64-B9AB-96F4E16CCDDE}" type="presParOf" srcId="{131EF474-F031-47A7-B49E-E62643EAFF4E}" destId="{11C6D75B-EAB1-4FC4-8D82-C83286206D73}" srcOrd="0" destOrd="0" presId="urn:microsoft.com/office/officeart/2009/3/layout/HorizontalOrganizationChart"/>
    <dgm:cxn modelId="{C6B744DC-072E-4E8D-85CD-EBEFF753270D}" type="presParOf" srcId="{11C6D75B-EAB1-4FC4-8D82-C83286206D73}" destId="{5C52807F-CFF9-445E-A077-AE1AFCC18621}" srcOrd="0" destOrd="0" presId="urn:microsoft.com/office/officeart/2009/3/layout/HorizontalOrganizationChart"/>
    <dgm:cxn modelId="{5D88BFB1-B2DA-4584-BF32-206EEAB80CFF}" type="presParOf" srcId="{11C6D75B-EAB1-4FC4-8D82-C83286206D73}" destId="{3EA8B660-C68E-4450-B568-606D0238965F}" srcOrd="1" destOrd="0" presId="urn:microsoft.com/office/officeart/2009/3/layout/HorizontalOrganizationChart"/>
    <dgm:cxn modelId="{D13CD911-698B-45C1-A080-470BFD5AD9A2}" type="presParOf" srcId="{131EF474-F031-47A7-B49E-E62643EAFF4E}" destId="{043F62AC-8AB8-49E1-99B0-8E1D1E6A4E29}" srcOrd="1" destOrd="0" presId="urn:microsoft.com/office/officeart/2009/3/layout/HorizontalOrganizationChart"/>
    <dgm:cxn modelId="{26525F20-A096-4A55-8775-BE73455FDD16}" type="presParOf" srcId="{131EF474-F031-47A7-B49E-E62643EAFF4E}" destId="{1340C824-D586-4C15-BC92-A677A66B5218}" srcOrd="2" destOrd="0" presId="urn:microsoft.com/office/officeart/2009/3/layout/HorizontalOrganizationChart"/>
    <dgm:cxn modelId="{4C9203A6-28C8-4BBB-A1D0-9DE7415D7C9B}" type="presParOf" srcId="{3580999F-17B8-42A0-8F22-583BBD8844CE}" destId="{E6DE7E69-5254-4D06-B8F4-0D02A4B4B32A}" srcOrd="6" destOrd="0" presId="urn:microsoft.com/office/officeart/2009/3/layout/HorizontalOrganizationChart"/>
    <dgm:cxn modelId="{63DE3591-46A5-43F6-B120-E8EBD54E67C4}" type="presParOf" srcId="{3580999F-17B8-42A0-8F22-583BBD8844CE}" destId="{57C357DF-D717-40EB-95D1-06A7AD5A7C56}" srcOrd="7" destOrd="0" presId="urn:microsoft.com/office/officeart/2009/3/layout/HorizontalOrganizationChart"/>
    <dgm:cxn modelId="{8CD069B8-38CF-43E1-AD54-884B72342CB3}" type="presParOf" srcId="{57C357DF-D717-40EB-95D1-06A7AD5A7C56}" destId="{620AA094-26C8-433C-9F73-153C69FF76CE}" srcOrd="0" destOrd="0" presId="urn:microsoft.com/office/officeart/2009/3/layout/HorizontalOrganizationChart"/>
    <dgm:cxn modelId="{D3DE4AE1-1512-4150-81C6-6CD678B89A16}" type="presParOf" srcId="{620AA094-26C8-433C-9F73-153C69FF76CE}" destId="{1DD2F27C-BF30-4D7A-BABD-8F032FE4EF26}" srcOrd="0" destOrd="0" presId="urn:microsoft.com/office/officeart/2009/3/layout/HorizontalOrganizationChart"/>
    <dgm:cxn modelId="{E468EA57-026B-4ADF-8ADB-BB7C9A4860DE}" type="presParOf" srcId="{620AA094-26C8-433C-9F73-153C69FF76CE}" destId="{D5B96CD1-A11B-4124-866D-3C36CCF5B630}" srcOrd="1" destOrd="0" presId="urn:microsoft.com/office/officeart/2009/3/layout/HorizontalOrganizationChart"/>
    <dgm:cxn modelId="{DF6D2FF6-F1E1-4397-8C60-A7EE23F68280}" type="presParOf" srcId="{57C357DF-D717-40EB-95D1-06A7AD5A7C56}" destId="{566D6D6D-2A08-4491-8B61-ABD0528D5FC5}" srcOrd="1" destOrd="0" presId="urn:microsoft.com/office/officeart/2009/3/layout/HorizontalOrganizationChart"/>
    <dgm:cxn modelId="{B1468B9E-AD07-426C-8900-CA9F82D43DAC}" type="presParOf" srcId="{57C357DF-D717-40EB-95D1-06A7AD5A7C56}" destId="{D5714D38-7F71-4C14-B94F-4DE7644F9B79}" srcOrd="2" destOrd="0" presId="urn:microsoft.com/office/officeart/2009/3/layout/HorizontalOrganizationChart"/>
    <dgm:cxn modelId="{51DBC620-E5A3-452E-BC6A-E16A656C54BB}" type="presParOf" srcId="{3580999F-17B8-42A0-8F22-583BBD8844CE}" destId="{759AEDE6-765D-4714-9EC4-726562382D37}" srcOrd="8" destOrd="0" presId="urn:microsoft.com/office/officeart/2009/3/layout/HorizontalOrganizationChart"/>
    <dgm:cxn modelId="{6BB4865C-EA3D-41E7-A521-87440FB22621}" type="presParOf" srcId="{3580999F-17B8-42A0-8F22-583BBD8844CE}" destId="{7A3BBCAB-77EC-48FB-90BB-A5AB9157064D}" srcOrd="9" destOrd="0" presId="urn:microsoft.com/office/officeart/2009/3/layout/HorizontalOrganizationChart"/>
    <dgm:cxn modelId="{9C7FAA6B-0E61-4507-AE8A-74BB17445362}" type="presParOf" srcId="{7A3BBCAB-77EC-48FB-90BB-A5AB9157064D}" destId="{EAE1E8A6-850F-4E72-B85C-23E563677705}" srcOrd="0" destOrd="0" presId="urn:microsoft.com/office/officeart/2009/3/layout/HorizontalOrganizationChart"/>
    <dgm:cxn modelId="{B6B8AE0F-D999-4AC4-BDF0-8801AEA96912}" type="presParOf" srcId="{EAE1E8A6-850F-4E72-B85C-23E563677705}" destId="{42B2E28E-D998-40F6-A3FC-D132C56C27BE}" srcOrd="0" destOrd="0" presId="urn:microsoft.com/office/officeart/2009/3/layout/HorizontalOrganizationChart"/>
    <dgm:cxn modelId="{F652CE83-F777-4EAB-976A-088A7ED53E97}" type="presParOf" srcId="{EAE1E8A6-850F-4E72-B85C-23E563677705}" destId="{679D33D7-2C72-48A4-B07D-73E3D0AD5471}" srcOrd="1" destOrd="0" presId="urn:microsoft.com/office/officeart/2009/3/layout/HorizontalOrganizationChart"/>
    <dgm:cxn modelId="{4A0E0439-9022-41C6-A0E1-6B5423663C75}" type="presParOf" srcId="{7A3BBCAB-77EC-48FB-90BB-A5AB9157064D}" destId="{EE38F2D3-2616-4208-A8B1-66D0A09D21A4}" srcOrd="1" destOrd="0" presId="urn:microsoft.com/office/officeart/2009/3/layout/HorizontalOrganizationChart"/>
    <dgm:cxn modelId="{55421210-5FB9-4BF2-A785-79D07BDE0DFC}" type="presParOf" srcId="{7A3BBCAB-77EC-48FB-90BB-A5AB9157064D}" destId="{90AAB558-A7C5-4F45-9DCE-BD8D561321C1}" srcOrd="2" destOrd="0" presId="urn:microsoft.com/office/officeart/2009/3/layout/HorizontalOrganizationChart"/>
    <dgm:cxn modelId="{FF671009-9935-436C-90C2-B0E08ED79236}" type="presParOf" srcId="{3580999F-17B8-42A0-8F22-583BBD8844CE}" destId="{AAD48E5C-8254-49BD-A5F1-A827C433F015}" srcOrd="10" destOrd="0" presId="urn:microsoft.com/office/officeart/2009/3/layout/HorizontalOrganizationChart"/>
    <dgm:cxn modelId="{3EDA1142-A157-4E16-AC1C-4F77469A352B}" type="presParOf" srcId="{3580999F-17B8-42A0-8F22-583BBD8844CE}" destId="{8BE1076A-A573-4B7D-9B1A-304038A33E0E}" srcOrd="11" destOrd="0" presId="urn:microsoft.com/office/officeart/2009/3/layout/HorizontalOrganizationChart"/>
    <dgm:cxn modelId="{B0EE98C5-4AC6-4DE4-B087-5058DA922975}" type="presParOf" srcId="{8BE1076A-A573-4B7D-9B1A-304038A33E0E}" destId="{3598E60C-EB26-4D8A-86EC-7D4546F870F7}" srcOrd="0" destOrd="0" presId="urn:microsoft.com/office/officeart/2009/3/layout/HorizontalOrganizationChart"/>
    <dgm:cxn modelId="{8745D659-39E1-45DB-9493-41C687EB7ABC}" type="presParOf" srcId="{3598E60C-EB26-4D8A-86EC-7D4546F870F7}" destId="{A6CA7D56-2D4B-438F-8440-EDEC71C1C08B}" srcOrd="0" destOrd="0" presId="urn:microsoft.com/office/officeart/2009/3/layout/HorizontalOrganizationChart"/>
    <dgm:cxn modelId="{3A7A0373-A58A-432D-B404-37D4FEEB24C6}" type="presParOf" srcId="{3598E60C-EB26-4D8A-86EC-7D4546F870F7}" destId="{6758342C-86AD-4A7E-B9FC-0629F6B40FA6}" srcOrd="1" destOrd="0" presId="urn:microsoft.com/office/officeart/2009/3/layout/HorizontalOrganizationChart"/>
    <dgm:cxn modelId="{3F76BB95-181A-4240-A0D3-44758D9793F5}" type="presParOf" srcId="{8BE1076A-A573-4B7D-9B1A-304038A33E0E}" destId="{06F3A8C8-B381-459B-8B4A-64432AD30F59}" srcOrd="1" destOrd="0" presId="urn:microsoft.com/office/officeart/2009/3/layout/HorizontalOrganizationChart"/>
    <dgm:cxn modelId="{749FCEF4-3029-4191-BDCE-6F827432C00C}" type="presParOf" srcId="{8BE1076A-A573-4B7D-9B1A-304038A33E0E}" destId="{E4BC1799-28AB-4F23-A4AD-6173287240B6}" srcOrd="2" destOrd="0" presId="urn:microsoft.com/office/officeart/2009/3/layout/HorizontalOrganizationChart"/>
    <dgm:cxn modelId="{F2E33823-85AD-42CE-9C7D-BDD98B384A24}" type="presParOf" srcId="{3580999F-17B8-42A0-8F22-583BBD8844CE}" destId="{EE3508E4-5C66-4A8D-99C9-A52AD3B7F765}" srcOrd="12" destOrd="0" presId="urn:microsoft.com/office/officeart/2009/3/layout/HorizontalOrganizationChart"/>
    <dgm:cxn modelId="{59D7E8C1-853F-4DD2-B4C9-76B0827F6B62}" type="presParOf" srcId="{3580999F-17B8-42A0-8F22-583BBD8844CE}" destId="{4BE2CF72-7807-4948-8CFA-6150D5E59765}" srcOrd="13" destOrd="0" presId="urn:microsoft.com/office/officeart/2009/3/layout/HorizontalOrganizationChart"/>
    <dgm:cxn modelId="{85E43494-298E-41BD-9AF9-6791B5D0C4C4}" type="presParOf" srcId="{4BE2CF72-7807-4948-8CFA-6150D5E59765}" destId="{1C7B2815-874E-4279-844B-233B53BAB90D}" srcOrd="0" destOrd="0" presId="urn:microsoft.com/office/officeart/2009/3/layout/HorizontalOrganizationChart"/>
    <dgm:cxn modelId="{8507052A-59D5-4B9F-AD7F-FDA97A3BD1DC}" type="presParOf" srcId="{1C7B2815-874E-4279-844B-233B53BAB90D}" destId="{43591ED0-A52C-4C78-9A15-3394731B61D4}" srcOrd="0" destOrd="0" presId="urn:microsoft.com/office/officeart/2009/3/layout/HorizontalOrganizationChart"/>
    <dgm:cxn modelId="{9A746516-11AF-4AF1-BED3-77E79B91F5A1}" type="presParOf" srcId="{1C7B2815-874E-4279-844B-233B53BAB90D}" destId="{CE459761-1BC5-416B-9A2B-1A6C583A0F6C}" srcOrd="1" destOrd="0" presId="urn:microsoft.com/office/officeart/2009/3/layout/HorizontalOrganizationChart"/>
    <dgm:cxn modelId="{911D8AAC-8A35-4EC6-9C88-5ADEBB3BC3C7}" type="presParOf" srcId="{4BE2CF72-7807-4948-8CFA-6150D5E59765}" destId="{B678DC17-FAAB-496C-8FC0-FC3246AB2428}" srcOrd="1" destOrd="0" presId="urn:microsoft.com/office/officeart/2009/3/layout/HorizontalOrganizationChart"/>
    <dgm:cxn modelId="{90D7E8E8-0DB9-4C08-84F6-AD7CE0201D4D}" type="presParOf" srcId="{4BE2CF72-7807-4948-8CFA-6150D5E59765}" destId="{7C5B6424-FB10-461C-86FC-ABAEA4F47BC4}" srcOrd="2" destOrd="0" presId="urn:microsoft.com/office/officeart/2009/3/layout/HorizontalOrganizationChart"/>
    <dgm:cxn modelId="{87D12E8B-67A4-4991-90C9-8AE493AA61B4}" type="presParOf" srcId="{3580999F-17B8-42A0-8F22-583BBD8844CE}" destId="{A8EA794D-F16B-4171-9F9D-9F24FA61D0C6}" srcOrd="14" destOrd="0" presId="urn:microsoft.com/office/officeart/2009/3/layout/HorizontalOrganizationChart"/>
    <dgm:cxn modelId="{1A3D67F1-85D9-4107-80A5-B04633CD46EA}" type="presParOf" srcId="{3580999F-17B8-42A0-8F22-583BBD8844CE}" destId="{505EF6C9-35E3-4078-8F36-2B57CEFAA3E6}" srcOrd="15" destOrd="0" presId="urn:microsoft.com/office/officeart/2009/3/layout/HorizontalOrganizationChart"/>
    <dgm:cxn modelId="{95E1A64F-02EA-4BD8-8DCD-E4CC427C07E9}" type="presParOf" srcId="{505EF6C9-35E3-4078-8F36-2B57CEFAA3E6}" destId="{77296231-E73C-4165-9163-C3CB731A8468}" srcOrd="0" destOrd="0" presId="urn:microsoft.com/office/officeart/2009/3/layout/HorizontalOrganizationChart"/>
    <dgm:cxn modelId="{2BC58D2A-4330-4B7D-A439-2F46704F3DFD}" type="presParOf" srcId="{77296231-E73C-4165-9163-C3CB731A8468}" destId="{95E145F9-6903-48C7-AD0D-DFF4B01B0482}" srcOrd="0" destOrd="0" presId="urn:microsoft.com/office/officeart/2009/3/layout/HorizontalOrganizationChart"/>
    <dgm:cxn modelId="{4B149259-FAEF-4C82-BC45-A534F320C73B}" type="presParOf" srcId="{77296231-E73C-4165-9163-C3CB731A8468}" destId="{F9A56C1C-B524-467A-8232-B93C8B0937E3}" srcOrd="1" destOrd="0" presId="urn:microsoft.com/office/officeart/2009/3/layout/HorizontalOrganizationChart"/>
    <dgm:cxn modelId="{E8AACEEA-7A17-4907-ADD9-671E81D6A4C0}" type="presParOf" srcId="{505EF6C9-35E3-4078-8F36-2B57CEFAA3E6}" destId="{058A11B3-C2BC-4A50-8DA2-B12D7A95CBA1}" srcOrd="1" destOrd="0" presId="urn:microsoft.com/office/officeart/2009/3/layout/HorizontalOrganizationChart"/>
    <dgm:cxn modelId="{DB14E2FF-29D5-4B7B-8F0C-5A23AE9CB3A4}" type="presParOf" srcId="{505EF6C9-35E3-4078-8F36-2B57CEFAA3E6}" destId="{8F058AF8-423C-425E-A969-13310F6F174B}" srcOrd="2" destOrd="0" presId="urn:microsoft.com/office/officeart/2009/3/layout/HorizontalOrganizationChart"/>
    <dgm:cxn modelId="{037917DD-CCD0-4B8B-ABDF-C3F697031D04}" type="presParOf" srcId="{646E3C4C-0A6D-48E6-BD9C-509CD00F57C0}" destId="{08BF04CA-0FB4-42DF-A4D1-BAB3D0F26F3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E17C75-1765-4B68-A5FA-E1718E80A79D}">
      <dsp:nvSpPr>
        <dsp:cNvPr id="0" name=""/>
        <dsp:cNvSpPr/>
      </dsp:nvSpPr>
      <dsp:spPr>
        <a:xfrm>
          <a:off x="0" y="0"/>
          <a:ext cx="1601917" cy="32678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 err="1"/>
            <a:t>Title</a:t>
          </a:r>
          <a:r>
            <a:rPr lang="pt-PT" sz="2000" kern="1200" dirty="0"/>
            <a:t> </a:t>
          </a:r>
          <a:r>
            <a:rPr lang="pt-PT" sz="2000" kern="1200" dirty="0" err="1"/>
            <a:t>Akas</a:t>
          </a:r>
          <a:endParaRPr lang="en-US" sz="2000" kern="1200" dirty="0"/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PT" sz="1600" kern="1200" dirty="0" err="1"/>
            <a:t>Titles</a:t>
          </a:r>
          <a:r>
            <a:rPr lang="pt-PT" sz="1600" kern="1200" dirty="0"/>
            <a:t> </a:t>
          </a:r>
          <a:r>
            <a:rPr lang="pt-PT" sz="1600" kern="1200" dirty="0" err="1"/>
            <a:t>translations</a:t>
          </a:r>
          <a:r>
            <a:rPr lang="pt-PT" sz="1600" kern="1200" dirty="0"/>
            <a:t> </a:t>
          </a:r>
          <a:r>
            <a:rPr lang="pt-PT" sz="1600" kern="1200" dirty="0" err="1"/>
            <a:t>and</a:t>
          </a:r>
          <a:r>
            <a:rPr lang="pt-PT" sz="1600" kern="1200" dirty="0"/>
            <a:t> </a:t>
          </a:r>
          <a:r>
            <a:rPr lang="pt-PT" sz="1600" kern="1200" dirty="0" err="1"/>
            <a:t>regions</a:t>
          </a:r>
          <a:endParaRPr lang="en-US" sz="1600" kern="1200" dirty="0"/>
        </a:p>
      </dsp:txBody>
      <dsp:txXfrm>
        <a:off x="0" y="1307146"/>
        <a:ext cx="1601917" cy="1307146"/>
      </dsp:txXfrm>
    </dsp:sp>
    <dsp:sp modelId="{5533D6AB-FD3D-4E57-BCD8-030929B28F2A}">
      <dsp:nvSpPr>
        <dsp:cNvPr id="0" name=""/>
        <dsp:cNvSpPr/>
      </dsp:nvSpPr>
      <dsp:spPr>
        <a:xfrm>
          <a:off x="256858" y="196071"/>
          <a:ext cx="1088199" cy="10881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9C8B7B2-F993-4BA8-B038-045D1B156EEC}">
      <dsp:nvSpPr>
        <dsp:cNvPr id="0" name=""/>
        <dsp:cNvSpPr/>
      </dsp:nvSpPr>
      <dsp:spPr>
        <a:xfrm>
          <a:off x="1649974" y="0"/>
          <a:ext cx="1601917" cy="32678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 err="1"/>
            <a:t>Title</a:t>
          </a:r>
          <a:r>
            <a:rPr lang="pt-PT" sz="2000" kern="1200" dirty="0"/>
            <a:t> Basics</a:t>
          </a:r>
          <a:endParaRPr lang="en-US" sz="2000" kern="1200" dirty="0"/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PT" sz="1600" kern="1200" dirty="0" err="1"/>
            <a:t>Titles</a:t>
          </a:r>
          <a:r>
            <a:rPr lang="pt-PT" sz="1600" kern="1200" dirty="0"/>
            <a:t> </a:t>
          </a:r>
          <a:r>
            <a:rPr lang="pt-PT" sz="1600" kern="1200" dirty="0" err="1"/>
            <a:t>categories</a:t>
          </a:r>
          <a:r>
            <a:rPr lang="pt-PT" sz="1600" kern="1200" dirty="0"/>
            <a:t>, </a:t>
          </a:r>
          <a:r>
            <a:rPr lang="pt-PT" sz="1600" kern="1200" dirty="0" err="1"/>
            <a:t>genres</a:t>
          </a:r>
          <a:r>
            <a:rPr lang="pt-PT" sz="1600" kern="1200" dirty="0"/>
            <a:t>, </a:t>
          </a:r>
          <a:r>
            <a:rPr lang="pt-PT" sz="1600" kern="1200" dirty="0" err="1"/>
            <a:t>year</a:t>
          </a:r>
          <a:r>
            <a:rPr lang="pt-PT" sz="1600" kern="1200" dirty="0"/>
            <a:t>, </a:t>
          </a:r>
          <a:r>
            <a:rPr lang="pt-PT" sz="1600" kern="1200" dirty="0" err="1"/>
            <a:t>runtime</a:t>
          </a:r>
          <a:endParaRPr lang="en-US" sz="1600" kern="1200" dirty="0"/>
        </a:p>
      </dsp:txBody>
      <dsp:txXfrm>
        <a:off x="1649974" y="1307146"/>
        <a:ext cx="1601917" cy="1307146"/>
      </dsp:txXfrm>
    </dsp:sp>
    <dsp:sp modelId="{93880D7C-5A34-4837-90C8-E34FB562BF77}">
      <dsp:nvSpPr>
        <dsp:cNvPr id="0" name=""/>
        <dsp:cNvSpPr/>
      </dsp:nvSpPr>
      <dsp:spPr>
        <a:xfrm>
          <a:off x="1906833" y="196071"/>
          <a:ext cx="1088199" cy="108819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B8DB3A-64E8-4CE5-8A08-4B7CC843B816}">
      <dsp:nvSpPr>
        <dsp:cNvPr id="0" name=""/>
        <dsp:cNvSpPr/>
      </dsp:nvSpPr>
      <dsp:spPr>
        <a:xfrm>
          <a:off x="3299949" y="0"/>
          <a:ext cx="1601917" cy="32678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 err="1"/>
            <a:t>Title</a:t>
          </a:r>
          <a:r>
            <a:rPr lang="pt-PT" sz="2000" kern="1200" dirty="0"/>
            <a:t>       </a:t>
          </a:r>
          <a:r>
            <a:rPr lang="pt-PT" sz="2000" kern="1200" dirty="0" err="1"/>
            <a:t>Crew</a:t>
          </a:r>
          <a:endParaRPr lang="en-US" sz="2000" kern="1200" dirty="0"/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PT" sz="1600" kern="1200" dirty="0" err="1"/>
            <a:t>Directors</a:t>
          </a:r>
          <a:r>
            <a:rPr lang="pt-PT" sz="1600" kern="1200" dirty="0"/>
            <a:t> </a:t>
          </a:r>
          <a:r>
            <a:rPr lang="pt-PT" sz="1600" kern="1200" dirty="0" err="1"/>
            <a:t>and</a:t>
          </a:r>
          <a:r>
            <a:rPr lang="pt-PT" sz="1600" kern="1200" dirty="0"/>
            <a:t> </a:t>
          </a:r>
          <a:r>
            <a:rPr lang="pt-PT" sz="1600" kern="1200" dirty="0" err="1"/>
            <a:t>Writers</a:t>
          </a:r>
          <a:endParaRPr lang="en-US" sz="1600" kern="1200" dirty="0"/>
        </a:p>
      </dsp:txBody>
      <dsp:txXfrm>
        <a:off x="3299949" y="1307146"/>
        <a:ext cx="1601917" cy="1307146"/>
      </dsp:txXfrm>
    </dsp:sp>
    <dsp:sp modelId="{04C6249D-22AC-4442-93A7-97FADBF1AEF0}">
      <dsp:nvSpPr>
        <dsp:cNvPr id="0" name=""/>
        <dsp:cNvSpPr/>
      </dsp:nvSpPr>
      <dsp:spPr>
        <a:xfrm>
          <a:off x="3556808" y="196071"/>
          <a:ext cx="1088199" cy="10881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D6D965F-2D41-4339-9BA3-40351DB7AB1E}">
      <dsp:nvSpPr>
        <dsp:cNvPr id="0" name=""/>
        <dsp:cNvSpPr/>
      </dsp:nvSpPr>
      <dsp:spPr>
        <a:xfrm>
          <a:off x="4949924" y="0"/>
          <a:ext cx="1601917" cy="32678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 err="1"/>
            <a:t>Title</a:t>
          </a:r>
          <a:r>
            <a:rPr lang="pt-PT" sz="2000" kern="1200" dirty="0"/>
            <a:t> </a:t>
          </a:r>
          <a:r>
            <a:rPr lang="pt-PT" sz="2000" kern="1200" dirty="0" err="1"/>
            <a:t>Principals</a:t>
          </a:r>
          <a:endParaRPr lang="en-US" sz="2000" kern="1200" dirty="0"/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PT" sz="1600" kern="1200" dirty="0"/>
            <a:t>Job </a:t>
          </a:r>
          <a:r>
            <a:rPr lang="pt-PT" sz="1600" kern="1200" dirty="0" err="1"/>
            <a:t>of</a:t>
          </a:r>
          <a:r>
            <a:rPr lang="pt-PT" sz="1600" kern="1200" dirty="0"/>
            <a:t> </a:t>
          </a:r>
          <a:r>
            <a:rPr lang="pt-PT" sz="1600" kern="1200" dirty="0" err="1"/>
            <a:t>people</a:t>
          </a:r>
          <a:r>
            <a:rPr lang="pt-PT" sz="1600" kern="1200" dirty="0"/>
            <a:t> in </a:t>
          </a:r>
          <a:r>
            <a:rPr lang="pt-PT" sz="1600" kern="1200" dirty="0" err="1"/>
            <a:t>the</a:t>
          </a:r>
          <a:r>
            <a:rPr lang="pt-PT" sz="1600" kern="1200" dirty="0"/>
            <a:t> </a:t>
          </a:r>
          <a:r>
            <a:rPr lang="pt-PT" sz="1600" kern="1200" dirty="0" err="1"/>
            <a:t>title</a:t>
          </a:r>
          <a:endParaRPr lang="en-US" sz="1600" kern="1200" dirty="0"/>
        </a:p>
      </dsp:txBody>
      <dsp:txXfrm>
        <a:off x="4949924" y="1307146"/>
        <a:ext cx="1601917" cy="1307146"/>
      </dsp:txXfrm>
    </dsp:sp>
    <dsp:sp modelId="{A930D7E6-C1AC-4CA0-AD94-9536555CCF3C}">
      <dsp:nvSpPr>
        <dsp:cNvPr id="0" name=""/>
        <dsp:cNvSpPr/>
      </dsp:nvSpPr>
      <dsp:spPr>
        <a:xfrm>
          <a:off x="5206783" y="196071"/>
          <a:ext cx="1088199" cy="108819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A75817-F224-4552-8259-6B81C688C53D}">
      <dsp:nvSpPr>
        <dsp:cNvPr id="0" name=""/>
        <dsp:cNvSpPr/>
      </dsp:nvSpPr>
      <dsp:spPr>
        <a:xfrm>
          <a:off x="6599898" y="0"/>
          <a:ext cx="1601917" cy="32678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 err="1"/>
            <a:t>Name</a:t>
          </a:r>
          <a:r>
            <a:rPr lang="pt-PT" sz="2000" kern="1200" dirty="0"/>
            <a:t> Basics</a:t>
          </a:r>
          <a:endParaRPr lang="en-US" sz="2000" kern="1200" dirty="0"/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PT" sz="1600" kern="1200" dirty="0" err="1"/>
            <a:t>Professions</a:t>
          </a:r>
          <a:r>
            <a:rPr lang="pt-PT" sz="1600" kern="1200" dirty="0"/>
            <a:t> </a:t>
          </a:r>
          <a:r>
            <a:rPr lang="pt-PT" sz="1600" kern="1200" dirty="0" err="1"/>
            <a:t>and</a:t>
          </a:r>
          <a:r>
            <a:rPr lang="pt-PT" sz="1600" kern="1200" dirty="0"/>
            <a:t> </a:t>
          </a:r>
          <a:r>
            <a:rPr lang="pt-PT" sz="1600" kern="1200" dirty="0" err="1"/>
            <a:t>titles</a:t>
          </a:r>
          <a:r>
            <a:rPr lang="pt-PT" sz="1600" kern="1200" dirty="0"/>
            <a:t> </a:t>
          </a:r>
          <a:r>
            <a:rPr lang="pt-PT" sz="1600" kern="1200" dirty="0" err="1"/>
            <a:t>people</a:t>
          </a:r>
          <a:r>
            <a:rPr lang="pt-PT" sz="1600" kern="1200" dirty="0"/>
            <a:t> are </a:t>
          </a:r>
          <a:r>
            <a:rPr lang="pt-PT" sz="1600" kern="1200" dirty="0" err="1"/>
            <a:t>known</a:t>
          </a:r>
          <a:r>
            <a:rPr lang="pt-PT" sz="1600" kern="1200" dirty="0"/>
            <a:t> for</a:t>
          </a:r>
          <a:endParaRPr lang="en-US" sz="1600" kern="1200" dirty="0"/>
        </a:p>
      </dsp:txBody>
      <dsp:txXfrm>
        <a:off x="6599898" y="1307146"/>
        <a:ext cx="1601917" cy="1307146"/>
      </dsp:txXfrm>
    </dsp:sp>
    <dsp:sp modelId="{CE9833C1-C872-4953-A114-551B5C52A797}">
      <dsp:nvSpPr>
        <dsp:cNvPr id="0" name=""/>
        <dsp:cNvSpPr/>
      </dsp:nvSpPr>
      <dsp:spPr>
        <a:xfrm>
          <a:off x="6856757" y="196071"/>
          <a:ext cx="1088199" cy="10881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2802184-2BD7-48F3-A16C-0347644248D2}">
      <dsp:nvSpPr>
        <dsp:cNvPr id="0" name=""/>
        <dsp:cNvSpPr/>
      </dsp:nvSpPr>
      <dsp:spPr>
        <a:xfrm>
          <a:off x="359613" y="2625679"/>
          <a:ext cx="7545670" cy="490179"/>
        </a:xfrm>
        <a:prstGeom prst="leftRight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35709D-B44B-4EB8-A617-5F8378B576B2}">
      <dsp:nvSpPr>
        <dsp:cNvPr id="0" name=""/>
        <dsp:cNvSpPr/>
      </dsp:nvSpPr>
      <dsp:spPr>
        <a:xfrm>
          <a:off x="0" y="529"/>
          <a:ext cx="1643059" cy="34953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/>
            <a:t>Actors</a:t>
          </a:r>
          <a:r>
            <a:rPr lang="pt-PT" sz="1800" kern="1200" dirty="0"/>
            <a:t>/</a:t>
          </a:r>
          <a:r>
            <a:rPr lang="pt-PT" sz="1800" kern="1200" dirty="0" err="1"/>
            <a:t>Actresses</a:t>
          </a:r>
          <a:endParaRPr lang="en-US" sz="1800" kern="1200" dirty="0"/>
        </a:p>
      </dsp:txBody>
      <dsp:txXfrm>
        <a:off x="0" y="529"/>
        <a:ext cx="1643059" cy="349535"/>
      </dsp:txXfrm>
    </dsp:sp>
    <dsp:sp modelId="{21F90C44-E40C-479E-A567-3FA130B3290C}">
      <dsp:nvSpPr>
        <dsp:cNvPr id="0" name=""/>
        <dsp:cNvSpPr/>
      </dsp:nvSpPr>
      <dsp:spPr>
        <a:xfrm>
          <a:off x="349029" y="367541"/>
          <a:ext cx="945000" cy="349535"/>
        </a:xfrm>
        <a:prstGeom prst="rect">
          <a:avLst/>
        </a:prstGeom>
        <a:solidFill>
          <a:schemeClr val="accent5">
            <a:hueOff val="8678002"/>
            <a:satOff val="-4452"/>
            <a:lumOff val="-5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/>
            <a:t>Directors</a:t>
          </a:r>
          <a:endParaRPr lang="en-US" sz="1800" kern="1200" dirty="0"/>
        </a:p>
      </dsp:txBody>
      <dsp:txXfrm>
        <a:off x="349029" y="367541"/>
        <a:ext cx="945000" cy="349535"/>
      </dsp:txXfrm>
    </dsp:sp>
    <dsp:sp modelId="{BD77BE5E-D61E-4137-BC16-D7E8FBCB729E}">
      <dsp:nvSpPr>
        <dsp:cNvPr id="0" name=""/>
        <dsp:cNvSpPr/>
      </dsp:nvSpPr>
      <dsp:spPr>
        <a:xfrm>
          <a:off x="427779" y="734553"/>
          <a:ext cx="787500" cy="349535"/>
        </a:xfrm>
        <a:prstGeom prst="rect">
          <a:avLst/>
        </a:prstGeom>
        <a:solidFill>
          <a:schemeClr val="accent5">
            <a:hueOff val="17356003"/>
            <a:satOff val="-8904"/>
            <a:lumOff val="-1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/>
            <a:t>Writers</a:t>
          </a:r>
          <a:endParaRPr lang="en-US" sz="1800" kern="1200" dirty="0"/>
        </a:p>
      </dsp:txBody>
      <dsp:txXfrm>
        <a:off x="427779" y="734553"/>
        <a:ext cx="787500" cy="34953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35709D-B44B-4EB8-A617-5F8378B576B2}">
      <dsp:nvSpPr>
        <dsp:cNvPr id="0" name=""/>
        <dsp:cNvSpPr/>
      </dsp:nvSpPr>
      <dsp:spPr>
        <a:xfrm>
          <a:off x="0" y="529"/>
          <a:ext cx="1643059" cy="34953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/>
            <a:t>Actors</a:t>
          </a:r>
          <a:r>
            <a:rPr lang="pt-PT" sz="1800" kern="1200" dirty="0"/>
            <a:t>/</a:t>
          </a:r>
          <a:r>
            <a:rPr lang="pt-PT" sz="1800" kern="1200" dirty="0" err="1"/>
            <a:t>Actresses</a:t>
          </a:r>
          <a:endParaRPr lang="en-US" sz="1800" kern="1200" dirty="0"/>
        </a:p>
      </dsp:txBody>
      <dsp:txXfrm>
        <a:off x="0" y="529"/>
        <a:ext cx="1643059" cy="349535"/>
      </dsp:txXfrm>
    </dsp:sp>
    <dsp:sp modelId="{21F90C44-E40C-479E-A567-3FA130B3290C}">
      <dsp:nvSpPr>
        <dsp:cNvPr id="0" name=""/>
        <dsp:cNvSpPr/>
      </dsp:nvSpPr>
      <dsp:spPr>
        <a:xfrm>
          <a:off x="349029" y="367541"/>
          <a:ext cx="945000" cy="349535"/>
        </a:xfrm>
        <a:prstGeom prst="rect">
          <a:avLst/>
        </a:prstGeom>
        <a:solidFill>
          <a:schemeClr val="accent5">
            <a:hueOff val="8678002"/>
            <a:satOff val="-4452"/>
            <a:lumOff val="-5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/>
            <a:t>Directors</a:t>
          </a:r>
          <a:endParaRPr lang="en-US" sz="1800" kern="1200" dirty="0"/>
        </a:p>
      </dsp:txBody>
      <dsp:txXfrm>
        <a:off x="349029" y="367541"/>
        <a:ext cx="945000" cy="349535"/>
      </dsp:txXfrm>
    </dsp:sp>
    <dsp:sp modelId="{BD77BE5E-D61E-4137-BC16-D7E8FBCB729E}">
      <dsp:nvSpPr>
        <dsp:cNvPr id="0" name=""/>
        <dsp:cNvSpPr/>
      </dsp:nvSpPr>
      <dsp:spPr>
        <a:xfrm>
          <a:off x="427779" y="734553"/>
          <a:ext cx="787500" cy="349535"/>
        </a:xfrm>
        <a:prstGeom prst="rect">
          <a:avLst/>
        </a:prstGeom>
        <a:solidFill>
          <a:schemeClr val="accent5">
            <a:hueOff val="17356003"/>
            <a:satOff val="-8904"/>
            <a:lumOff val="-1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/>
            <a:t>Writers</a:t>
          </a:r>
          <a:endParaRPr lang="en-US" sz="1800" kern="1200" dirty="0"/>
        </a:p>
      </dsp:txBody>
      <dsp:txXfrm>
        <a:off x="427779" y="734553"/>
        <a:ext cx="787500" cy="3495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2B3649-59B3-4DA5-AD33-5FB6115E6E43}">
      <dsp:nvSpPr>
        <dsp:cNvPr id="0" name=""/>
        <dsp:cNvSpPr/>
      </dsp:nvSpPr>
      <dsp:spPr>
        <a:xfrm>
          <a:off x="1638259" y="2471875"/>
          <a:ext cx="236408" cy="2287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204" y="0"/>
              </a:lnTo>
              <a:lnTo>
                <a:pt x="118204" y="2287249"/>
              </a:lnTo>
              <a:lnTo>
                <a:pt x="236408" y="22872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7F010-F934-4B7B-9CDB-DBB8B76698A4}">
      <dsp:nvSpPr>
        <dsp:cNvPr id="0" name=""/>
        <dsp:cNvSpPr/>
      </dsp:nvSpPr>
      <dsp:spPr>
        <a:xfrm>
          <a:off x="1638259" y="2471875"/>
          <a:ext cx="236408" cy="1778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204" y="0"/>
              </a:lnTo>
              <a:lnTo>
                <a:pt x="118204" y="1778971"/>
              </a:lnTo>
              <a:lnTo>
                <a:pt x="236408" y="17789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638F0E-F014-4B12-9230-7F1C8D8C0AA4}">
      <dsp:nvSpPr>
        <dsp:cNvPr id="0" name=""/>
        <dsp:cNvSpPr/>
      </dsp:nvSpPr>
      <dsp:spPr>
        <a:xfrm>
          <a:off x="1638259" y="2471875"/>
          <a:ext cx="236408" cy="12706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204" y="0"/>
              </a:lnTo>
              <a:lnTo>
                <a:pt x="118204" y="1270694"/>
              </a:lnTo>
              <a:lnTo>
                <a:pt x="236408" y="12706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51266-3DD5-46E2-9658-0DA752C540A8}">
      <dsp:nvSpPr>
        <dsp:cNvPr id="0" name=""/>
        <dsp:cNvSpPr/>
      </dsp:nvSpPr>
      <dsp:spPr>
        <a:xfrm>
          <a:off x="1638259" y="2471875"/>
          <a:ext cx="236408" cy="762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204" y="0"/>
              </a:lnTo>
              <a:lnTo>
                <a:pt x="118204" y="762416"/>
              </a:lnTo>
              <a:lnTo>
                <a:pt x="236408" y="7624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458783-CED7-40D5-B7A9-800DFE733BF5}">
      <dsp:nvSpPr>
        <dsp:cNvPr id="0" name=""/>
        <dsp:cNvSpPr/>
      </dsp:nvSpPr>
      <dsp:spPr>
        <a:xfrm>
          <a:off x="1638259" y="2471875"/>
          <a:ext cx="236408" cy="2541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204" y="0"/>
              </a:lnTo>
              <a:lnTo>
                <a:pt x="118204" y="254138"/>
              </a:lnTo>
              <a:lnTo>
                <a:pt x="236408" y="2541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7CE68C-0483-4997-84AF-E25B10275D1A}">
      <dsp:nvSpPr>
        <dsp:cNvPr id="0" name=""/>
        <dsp:cNvSpPr/>
      </dsp:nvSpPr>
      <dsp:spPr>
        <a:xfrm>
          <a:off x="1638259" y="2217737"/>
          <a:ext cx="236408" cy="254138"/>
        </a:xfrm>
        <a:custGeom>
          <a:avLst/>
          <a:gdLst/>
          <a:ahLst/>
          <a:cxnLst/>
          <a:rect l="0" t="0" r="0" b="0"/>
          <a:pathLst>
            <a:path>
              <a:moveTo>
                <a:pt x="0" y="254138"/>
              </a:moveTo>
              <a:lnTo>
                <a:pt x="118204" y="254138"/>
              </a:lnTo>
              <a:lnTo>
                <a:pt x="118204" y="0"/>
              </a:lnTo>
              <a:lnTo>
                <a:pt x="23640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DCC711-4F0E-41A8-984E-67ACFCA8EC8A}">
      <dsp:nvSpPr>
        <dsp:cNvPr id="0" name=""/>
        <dsp:cNvSpPr/>
      </dsp:nvSpPr>
      <dsp:spPr>
        <a:xfrm>
          <a:off x="1638259" y="1709459"/>
          <a:ext cx="236408" cy="762416"/>
        </a:xfrm>
        <a:custGeom>
          <a:avLst/>
          <a:gdLst/>
          <a:ahLst/>
          <a:cxnLst/>
          <a:rect l="0" t="0" r="0" b="0"/>
          <a:pathLst>
            <a:path>
              <a:moveTo>
                <a:pt x="0" y="762416"/>
              </a:moveTo>
              <a:lnTo>
                <a:pt x="118204" y="762416"/>
              </a:lnTo>
              <a:lnTo>
                <a:pt x="118204" y="0"/>
              </a:lnTo>
              <a:lnTo>
                <a:pt x="23640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6FFD90-1A8B-40B8-8727-D7B158AC7187}">
      <dsp:nvSpPr>
        <dsp:cNvPr id="0" name=""/>
        <dsp:cNvSpPr/>
      </dsp:nvSpPr>
      <dsp:spPr>
        <a:xfrm>
          <a:off x="1638259" y="1201181"/>
          <a:ext cx="236408" cy="1270694"/>
        </a:xfrm>
        <a:custGeom>
          <a:avLst/>
          <a:gdLst/>
          <a:ahLst/>
          <a:cxnLst/>
          <a:rect l="0" t="0" r="0" b="0"/>
          <a:pathLst>
            <a:path>
              <a:moveTo>
                <a:pt x="0" y="1270694"/>
              </a:moveTo>
              <a:lnTo>
                <a:pt x="118204" y="1270694"/>
              </a:lnTo>
              <a:lnTo>
                <a:pt x="118204" y="0"/>
              </a:lnTo>
              <a:lnTo>
                <a:pt x="23640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78DFC2-6439-468C-9996-60D88AC72604}">
      <dsp:nvSpPr>
        <dsp:cNvPr id="0" name=""/>
        <dsp:cNvSpPr/>
      </dsp:nvSpPr>
      <dsp:spPr>
        <a:xfrm>
          <a:off x="1638259" y="692904"/>
          <a:ext cx="236408" cy="1778971"/>
        </a:xfrm>
        <a:custGeom>
          <a:avLst/>
          <a:gdLst/>
          <a:ahLst/>
          <a:cxnLst/>
          <a:rect l="0" t="0" r="0" b="0"/>
          <a:pathLst>
            <a:path>
              <a:moveTo>
                <a:pt x="0" y="1778971"/>
              </a:moveTo>
              <a:lnTo>
                <a:pt x="118204" y="1778971"/>
              </a:lnTo>
              <a:lnTo>
                <a:pt x="118204" y="0"/>
              </a:lnTo>
              <a:lnTo>
                <a:pt x="23640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29B179-E222-4032-8306-2837770210AD}">
      <dsp:nvSpPr>
        <dsp:cNvPr id="0" name=""/>
        <dsp:cNvSpPr/>
      </dsp:nvSpPr>
      <dsp:spPr>
        <a:xfrm>
          <a:off x="1638259" y="184626"/>
          <a:ext cx="236408" cy="2287249"/>
        </a:xfrm>
        <a:custGeom>
          <a:avLst/>
          <a:gdLst/>
          <a:ahLst/>
          <a:cxnLst/>
          <a:rect l="0" t="0" r="0" b="0"/>
          <a:pathLst>
            <a:path>
              <a:moveTo>
                <a:pt x="0" y="2287249"/>
              </a:moveTo>
              <a:lnTo>
                <a:pt x="118204" y="2287249"/>
              </a:lnTo>
              <a:lnTo>
                <a:pt x="118204" y="0"/>
              </a:lnTo>
              <a:lnTo>
                <a:pt x="23640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69AB37-F781-41C0-9A72-CEA98692C101}">
      <dsp:nvSpPr>
        <dsp:cNvPr id="0" name=""/>
        <dsp:cNvSpPr/>
      </dsp:nvSpPr>
      <dsp:spPr>
        <a:xfrm>
          <a:off x="556455" y="2087090"/>
          <a:ext cx="1081803" cy="7695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Title Basics</a:t>
          </a:r>
        </a:p>
      </dsp:txBody>
      <dsp:txXfrm>
        <a:off x="556455" y="2087090"/>
        <a:ext cx="1081803" cy="769571"/>
      </dsp:txXfrm>
    </dsp:sp>
    <dsp:sp modelId="{C0D9BC75-F378-415D-9C8C-A11D684306D4}">
      <dsp:nvSpPr>
        <dsp:cNvPr id="0" name=""/>
        <dsp:cNvSpPr/>
      </dsp:nvSpPr>
      <dsp:spPr>
        <a:xfrm>
          <a:off x="1874667" y="4365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short</a:t>
          </a:r>
        </a:p>
      </dsp:txBody>
      <dsp:txXfrm>
        <a:off x="1874667" y="4365"/>
        <a:ext cx="1182040" cy="360522"/>
      </dsp:txXfrm>
    </dsp:sp>
    <dsp:sp modelId="{C5ABB5C9-8373-430B-93D0-1C3D3F27D5C2}">
      <dsp:nvSpPr>
        <dsp:cNvPr id="0" name=""/>
        <dsp:cNvSpPr/>
      </dsp:nvSpPr>
      <dsp:spPr>
        <a:xfrm>
          <a:off x="1874667" y="512643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movie</a:t>
          </a:r>
        </a:p>
      </dsp:txBody>
      <dsp:txXfrm>
        <a:off x="1874667" y="512643"/>
        <a:ext cx="1182040" cy="360522"/>
      </dsp:txXfrm>
    </dsp:sp>
    <dsp:sp modelId="{81A76D61-8C74-4C55-BDD9-358DEF621729}">
      <dsp:nvSpPr>
        <dsp:cNvPr id="0" name=""/>
        <dsp:cNvSpPr/>
      </dsp:nvSpPr>
      <dsp:spPr>
        <a:xfrm>
          <a:off x="1874667" y="1020920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/>
            <a:t>tvMovie</a:t>
          </a:r>
          <a:endParaRPr lang="en-US" sz="1800" kern="1200"/>
        </a:p>
      </dsp:txBody>
      <dsp:txXfrm>
        <a:off x="1874667" y="1020920"/>
        <a:ext cx="1182040" cy="360522"/>
      </dsp:txXfrm>
    </dsp:sp>
    <dsp:sp modelId="{16353098-7DE2-418E-A0BF-7BC3133A10FF}">
      <dsp:nvSpPr>
        <dsp:cNvPr id="0" name=""/>
        <dsp:cNvSpPr/>
      </dsp:nvSpPr>
      <dsp:spPr>
        <a:xfrm>
          <a:off x="1874667" y="1529198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tvSeries</a:t>
          </a:r>
        </a:p>
      </dsp:txBody>
      <dsp:txXfrm>
        <a:off x="1874667" y="1529198"/>
        <a:ext cx="1182040" cy="360522"/>
      </dsp:txXfrm>
    </dsp:sp>
    <dsp:sp modelId="{2E0622C5-D9FF-432C-A955-7E4AD6363AC9}">
      <dsp:nvSpPr>
        <dsp:cNvPr id="0" name=""/>
        <dsp:cNvSpPr/>
      </dsp:nvSpPr>
      <dsp:spPr>
        <a:xfrm>
          <a:off x="1874667" y="2037475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tvShort</a:t>
          </a:r>
        </a:p>
      </dsp:txBody>
      <dsp:txXfrm>
        <a:off x="1874667" y="2037475"/>
        <a:ext cx="1182040" cy="360522"/>
      </dsp:txXfrm>
    </dsp:sp>
    <dsp:sp modelId="{A0E05D32-1E7E-4AA6-962B-18BBC7E511C8}">
      <dsp:nvSpPr>
        <dsp:cNvPr id="0" name=""/>
        <dsp:cNvSpPr/>
      </dsp:nvSpPr>
      <dsp:spPr>
        <a:xfrm>
          <a:off x="1874667" y="2545753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/>
            <a:t>tvMiniSeries</a:t>
          </a:r>
          <a:endParaRPr lang="en-US" sz="1800" kern="1200"/>
        </a:p>
      </dsp:txBody>
      <dsp:txXfrm>
        <a:off x="1874667" y="2545753"/>
        <a:ext cx="1182040" cy="360522"/>
      </dsp:txXfrm>
    </dsp:sp>
    <dsp:sp modelId="{0F665A68-4889-49D3-A18F-8119731C70E9}">
      <dsp:nvSpPr>
        <dsp:cNvPr id="0" name=""/>
        <dsp:cNvSpPr/>
      </dsp:nvSpPr>
      <dsp:spPr>
        <a:xfrm>
          <a:off x="1874667" y="3054031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tvEpisode</a:t>
          </a:r>
        </a:p>
      </dsp:txBody>
      <dsp:txXfrm>
        <a:off x="1874667" y="3054031"/>
        <a:ext cx="1182040" cy="360522"/>
      </dsp:txXfrm>
    </dsp:sp>
    <dsp:sp modelId="{C6D1CC36-ED8E-4F94-B6FD-667EC07EF4C7}">
      <dsp:nvSpPr>
        <dsp:cNvPr id="0" name=""/>
        <dsp:cNvSpPr/>
      </dsp:nvSpPr>
      <dsp:spPr>
        <a:xfrm>
          <a:off x="1874667" y="3562308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tvSpecial</a:t>
          </a:r>
        </a:p>
      </dsp:txBody>
      <dsp:txXfrm>
        <a:off x="1874667" y="3562308"/>
        <a:ext cx="1182040" cy="360522"/>
      </dsp:txXfrm>
    </dsp:sp>
    <dsp:sp modelId="{5F0E6E15-7FD3-4A31-9DD0-55367C9BDC22}">
      <dsp:nvSpPr>
        <dsp:cNvPr id="0" name=""/>
        <dsp:cNvSpPr/>
      </dsp:nvSpPr>
      <dsp:spPr>
        <a:xfrm>
          <a:off x="1874667" y="4070586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Video</a:t>
          </a:r>
        </a:p>
      </dsp:txBody>
      <dsp:txXfrm>
        <a:off x="1874667" y="4070586"/>
        <a:ext cx="1182040" cy="360522"/>
      </dsp:txXfrm>
    </dsp:sp>
    <dsp:sp modelId="{4FD5C54A-13AA-4BF7-A0C1-86741F37E64C}">
      <dsp:nvSpPr>
        <dsp:cNvPr id="0" name=""/>
        <dsp:cNvSpPr/>
      </dsp:nvSpPr>
      <dsp:spPr>
        <a:xfrm>
          <a:off x="1874667" y="4578864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videoGame</a:t>
          </a:r>
        </a:p>
      </dsp:txBody>
      <dsp:txXfrm>
        <a:off x="1874667" y="4578864"/>
        <a:ext cx="1182040" cy="3605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2B3649-59B3-4DA5-AD33-5FB6115E6E43}">
      <dsp:nvSpPr>
        <dsp:cNvPr id="0" name=""/>
        <dsp:cNvSpPr/>
      </dsp:nvSpPr>
      <dsp:spPr>
        <a:xfrm>
          <a:off x="1638259" y="2471875"/>
          <a:ext cx="236408" cy="2287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204" y="0"/>
              </a:lnTo>
              <a:lnTo>
                <a:pt x="118204" y="2287249"/>
              </a:lnTo>
              <a:lnTo>
                <a:pt x="236408" y="22872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7F010-F934-4B7B-9CDB-DBB8B76698A4}">
      <dsp:nvSpPr>
        <dsp:cNvPr id="0" name=""/>
        <dsp:cNvSpPr/>
      </dsp:nvSpPr>
      <dsp:spPr>
        <a:xfrm>
          <a:off x="1638259" y="2471875"/>
          <a:ext cx="236408" cy="1778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204" y="0"/>
              </a:lnTo>
              <a:lnTo>
                <a:pt x="118204" y="1778971"/>
              </a:lnTo>
              <a:lnTo>
                <a:pt x="236408" y="17789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638F0E-F014-4B12-9230-7F1C8D8C0AA4}">
      <dsp:nvSpPr>
        <dsp:cNvPr id="0" name=""/>
        <dsp:cNvSpPr/>
      </dsp:nvSpPr>
      <dsp:spPr>
        <a:xfrm>
          <a:off x="1638259" y="2471875"/>
          <a:ext cx="236408" cy="12706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204" y="0"/>
              </a:lnTo>
              <a:lnTo>
                <a:pt x="118204" y="1270694"/>
              </a:lnTo>
              <a:lnTo>
                <a:pt x="236408" y="12706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51266-3DD5-46E2-9658-0DA752C540A8}">
      <dsp:nvSpPr>
        <dsp:cNvPr id="0" name=""/>
        <dsp:cNvSpPr/>
      </dsp:nvSpPr>
      <dsp:spPr>
        <a:xfrm>
          <a:off x="1638259" y="2471875"/>
          <a:ext cx="236408" cy="762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204" y="0"/>
              </a:lnTo>
              <a:lnTo>
                <a:pt x="118204" y="762416"/>
              </a:lnTo>
              <a:lnTo>
                <a:pt x="236408" y="7624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458783-CED7-40D5-B7A9-800DFE733BF5}">
      <dsp:nvSpPr>
        <dsp:cNvPr id="0" name=""/>
        <dsp:cNvSpPr/>
      </dsp:nvSpPr>
      <dsp:spPr>
        <a:xfrm>
          <a:off x="1638259" y="2471875"/>
          <a:ext cx="236408" cy="2541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204" y="0"/>
              </a:lnTo>
              <a:lnTo>
                <a:pt x="118204" y="254138"/>
              </a:lnTo>
              <a:lnTo>
                <a:pt x="236408" y="2541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7CE68C-0483-4997-84AF-E25B10275D1A}">
      <dsp:nvSpPr>
        <dsp:cNvPr id="0" name=""/>
        <dsp:cNvSpPr/>
      </dsp:nvSpPr>
      <dsp:spPr>
        <a:xfrm>
          <a:off x="1638259" y="2217737"/>
          <a:ext cx="236408" cy="254138"/>
        </a:xfrm>
        <a:custGeom>
          <a:avLst/>
          <a:gdLst/>
          <a:ahLst/>
          <a:cxnLst/>
          <a:rect l="0" t="0" r="0" b="0"/>
          <a:pathLst>
            <a:path>
              <a:moveTo>
                <a:pt x="0" y="254138"/>
              </a:moveTo>
              <a:lnTo>
                <a:pt x="118204" y="254138"/>
              </a:lnTo>
              <a:lnTo>
                <a:pt x="118204" y="0"/>
              </a:lnTo>
              <a:lnTo>
                <a:pt x="23640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DCC711-4F0E-41A8-984E-67ACFCA8EC8A}">
      <dsp:nvSpPr>
        <dsp:cNvPr id="0" name=""/>
        <dsp:cNvSpPr/>
      </dsp:nvSpPr>
      <dsp:spPr>
        <a:xfrm>
          <a:off x="1638259" y="1709459"/>
          <a:ext cx="236408" cy="762416"/>
        </a:xfrm>
        <a:custGeom>
          <a:avLst/>
          <a:gdLst/>
          <a:ahLst/>
          <a:cxnLst/>
          <a:rect l="0" t="0" r="0" b="0"/>
          <a:pathLst>
            <a:path>
              <a:moveTo>
                <a:pt x="0" y="762416"/>
              </a:moveTo>
              <a:lnTo>
                <a:pt x="118204" y="762416"/>
              </a:lnTo>
              <a:lnTo>
                <a:pt x="118204" y="0"/>
              </a:lnTo>
              <a:lnTo>
                <a:pt x="23640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6FFD90-1A8B-40B8-8727-D7B158AC7187}">
      <dsp:nvSpPr>
        <dsp:cNvPr id="0" name=""/>
        <dsp:cNvSpPr/>
      </dsp:nvSpPr>
      <dsp:spPr>
        <a:xfrm>
          <a:off x="1638259" y="1201181"/>
          <a:ext cx="236408" cy="1270694"/>
        </a:xfrm>
        <a:custGeom>
          <a:avLst/>
          <a:gdLst/>
          <a:ahLst/>
          <a:cxnLst/>
          <a:rect l="0" t="0" r="0" b="0"/>
          <a:pathLst>
            <a:path>
              <a:moveTo>
                <a:pt x="0" y="1270694"/>
              </a:moveTo>
              <a:lnTo>
                <a:pt x="118204" y="1270694"/>
              </a:lnTo>
              <a:lnTo>
                <a:pt x="118204" y="0"/>
              </a:lnTo>
              <a:lnTo>
                <a:pt x="23640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78DFC2-6439-468C-9996-60D88AC72604}">
      <dsp:nvSpPr>
        <dsp:cNvPr id="0" name=""/>
        <dsp:cNvSpPr/>
      </dsp:nvSpPr>
      <dsp:spPr>
        <a:xfrm>
          <a:off x="1638259" y="692904"/>
          <a:ext cx="236408" cy="1778971"/>
        </a:xfrm>
        <a:custGeom>
          <a:avLst/>
          <a:gdLst/>
          <a:ahLst/>
          <a:cxnLst/>
          <a:rect l="0" t="0" r="0" b="0"/>
          <a:pathLst>
            <a:path>
              <a:moveTo>
                <a:pt x="0" y="1778971"/>
              </a:moveTo>
              <a:lnTo>
                <a:pt x="118204" y="1778971"/>
              </a:lnTo>
              <a:lnTo>
                <a:pt x="118204" y="0"/>
              </a:lnTo>
              <a:lnTo>
                <a:pt x="23640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29B179-E222-4032-8306-2837770210AD}">
      <dsp:nvSpPr>
        <dsp:cNvPr id="0" name=""/>
        <dsp:cNvSpPr/>
      </dsp:nvSpPr>
      <dsp:spPr>
        <a:xfrm>
          <a:off x="1638259" y="184626"/>
          <a:ext cx="236408" cy="2287249"/>
        </a:xfrm>
        <a:custGeom>
          <a:avLst/>
          <a:gdLst/>
          <a:ahLst/>
          <a:cxnLst/>
          <a:rect l="0" t="0" r="0" b="0"/>
          <a:pathLst>
            <a:path>
              <a:moveTo>
                <a:pt x="0" y="2287249"/>
              </a:moveTo>
              <a:lnTo>
                <a:pt x="118204" y="2287249"/>
              </a:lnTo>
              <a:lnTo>
                <a:pt x="118204" y="0"/>
              </a:lnTo>
              <a:lnTo>
                <a:pt x="23640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69AB37-F781-41C0-9A72-CEA98692C101}">
      <dsp:nvSpPr>
        <dsp:cNvPr id="0" name=""/>
        <dsp:cNvSpPr/>
      </dsp:nvSpPr>
      <dsp:spPr>
        <a:xfrm>
          <a:off x="556455" y="2087090"/>
          <a:ext cx="1081803" cy="7695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Title Basics</a:t>
          </a:r>
        </a:p>
      </dsp:txBody>
      <dsp:txXfrm>
        <a:off x="556455" y="2087090"/>
        <a:ext cx="1081803" cy="769571"/>
      </dsp:txXfrm>
    </dsp:sp>
    <dsp:sp modelId="{C0D9BC75-F378-415D-9C8C-A11D684306D4}">
      <dsp:nvSpPr>
        <dsp:cNvPr id="0" name=""/>
        <dsp:cNvSpPr/>
      </dsp:nvSpPr>
      <dsp:spPr>
        <a:xfrm>
          <a:off x="1874667" y="4365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short</a:t>
          </a:r>
        </a:p>
      </dsp:txBody>
      <dsp:txXfrm>
        <a:off x="1874667" y="4365"/>
        <a:ext cx="1182040" cy="360522"/>
      </dsp:txXfrm>
    </dsp:sp>
    <dsp:sp modelId="{C5ABB5C9-8373-430B-93D0-1C3D3F27D5C2}">
      <dsp:nvSpPr>
        <dsp:cNvPr id="0" name=""/>
        <dsp:cNvSpPr/>
      </dsp:nvSpPr>
      <dsp:spPr>
        <a:xfrm>
          <a:off x="1874667" y="512643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movie</a:t>
          </a:r>
        </a:p>
      </dsp:txBody>
      <dsp:txXfrm>
        <a:off x="1874667" y="512643"/>
        <a:ext cx="1182040" cy="360522"/>
      </dsp:txXfrm>
    </dsp:sp>
    <dsp:sp modelId="{81A76D61-8C74-4C55-BDD9-358DEF621729}">
      <dsp:nvSpPr>
        <dsp:cNvPr id="0" name=""/>
        <dsp:cNvSpPr/>
      </dsp:nvSpPr>
      <dsp:spPr>
        <a:xfrm>
          <a:off x="1874667" y="1020920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/>
            <a:t>tvMovie</a:t>
          </a:r>
          <a:endParaRPr lang="en-US" sz="1800" kern="1200"/>
        </a:p>
      </dsp:txBody>
      <dsp:txXfrm>
        <a:off x="1874667" y="1020920"/>
        <a:ext cx="1182040" cy="360522"/>
      </dsp:txXfrm>
    </dsp:sp>
    <dsp:sp modelId="{16353098-7DE2-418E-A0BF-7BC3133A10FF}">
      <dsp:nvSpPr>
        <dsp:cNvPr id="0" name=""/>
        <dsp:cNvSpPr/>
      </dsp:nvSpPr>
      <dsp:spPr>
        <a:xfrm>
          <a:off x="1874667" y="1529198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tvSeries</a:t>
          </a:r>
        </a:p>
      </dsp:txBody>
      <dsp:txXfrm>
        <a:off x="1874667" y="1529198"/>
        <a:ext cx="1182040" cy="360522"/>
      </dsp:txXfrm>
    </dsp:sp>
    <dsp:sp modelId="{2E0622C5-D9FF-432C-A955-7E4AD6363AC9}">
      <dsp:nvSpPr>
        <dsp:cNvPr id="0" name=""/>
        <dsp:cNvSpPr/>
      </dsp:nvSpPr>
      <dsp:spPr>
        <a:xfrm>
          <a:off x="1874667" y="2037475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tvShort</a:t>
          </a:r>
        </a:p>
      </dsp:txBody>
      <dsp:txXfrm>
        <a:off x="1874667" y="2037475"/>
        <a:ext cx="1182040" cy="360522"/>
      </dsp:txXfrm>
    </dsp:sp>
    <dsp:sp modelId="{A0E05D32-1E7E-4AA6-962B-18BBC7E511C8}">
      <dsp:nvSpPr>
        <dsp:cNvPr id="0" name=""/>
        <dsp:cNvSpPr/>
      </dsp:nvSpPr>
      <dsp:spPr>
        <a:xfrm>
          <a:off x="1874667" y="2545753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/>
            <a:t>tvMiniSeries</a:t>
          </a:r>
          <a:endParaRPr lang="en-US" sz="1800" kern="1200"/>
        </a:p>
      </dsp:txBody>
      <dsp:txXfrm>
        <a:off x="1874667" y="2545753"/>
        <a:ext cx="1182040" cy="360522"/>
      </dsp:txXfrm>
    </dsp:sp>
    <dsp:sp modelId="{0F665A68-4889-49D3-A18F-8119731C70E9}">
      <dsp:nvSpPr>
        <dsp:cNvPr id="0" name=""/>
        <dsp:cNvSpPr/>
      </dsp:nvSpPr>
      <dsp:spPr>
        <a:xfrm>
          <a:off x="1874667" y="3054031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tvEpisode</a:t>
          </a:r>
        </a:p>
      </dsp:txBody>
      <dsp:txXfrm>
        <a:off x="1874667" y="3054031"/>
        <a:ext cx="1182040" cy="360522"/>
      </dsp:txXfrm>
    </dsp:sp>
    <dsp:sp modelId="{C6D1CC36-ED8E-4F94-B6FD-667EC07EF4C7}">
      <dsp:nvSpPr>
        <dsp:cNvPr id="0" name=""/>
        <dsp:cNvSpPr/>
      </dsp:nvSpPr>
      <dsp:spPr>
        <a:xfrm>
          <a:off x="1874667" y="3562308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tvSpecial</a:t>
          </a:r>
        </a:p>
      </dsp:txBody>
      <dsp:txXfrm>
        <a:off x="1874667" y="3562308"/>
        <a:ext cx="1182040" cy="360522"/>
      </dsp:txXfrm>
    </dsp:sp>
    <dsp:sp modelId="{5F0E6E15-7FD3-4A31-9DD0-55367C9BDC22}">
      <dsp:nvSpPr>
        <dsp:cNvPr id="0" name=""/>
        <dsp:cNvSpPr/>
      </dsp:nvSpPr>
      <dsp:spPr>
        <a:xfrm>
          <a:off x="1874667" y="4070586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Video</a:t>
          </a:r>
        </a:p>
      </dsp:txBody>
      <dsp:txXfrm>
        <a:off x="1874667" y="4070586"/>
        <a:ext cx="1182040" cy="360522"/>
      </dsp:txXfrm>
    </dsp:sp>
    <dsp:sp modelId="{4FD5C54A-13AA-4BF7-A0C1-86741F37E64C}">
      <dsp:nvSpPr>
        <dsp:cNvPr id="0" name=""/>
        <dsp:cNvSpPr/>
      </dsp:nvSpPr>
      <dsp:spPr>
        <a:xfrm>
          <a:off x="1874667" y="4578864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videoGame</a:t>
          </a:r>
        </a:p>
      </dsp:txBody>
      <dsp:txXfrm>
        <a:off x="1874667" y="4578864"/>
        <a:ext cx="1182040" cy="3605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3740F-1981-43C8-AEA3-894ACE123893}">
      <dsp:nvSpPr>
        <dsp:cNvPr id="0" name=""/>
        <dsp:cNvSpPr/>
      </dsp:nvSpPr>
      <dsp:spPr>
        <a:xfrm>
          <a:off x="1219" y="31767"/>
          <a:ext cx="1249888" cy="878600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Title</a:t>
          </a:r>
          <a:r>
            <a:rPr lang="pt-PT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PT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Principals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219" y="31767"/>
        <a:ext cx="1249888" cy="8786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2B3649-59B3-4DA5-AD33-5FB6115E6E43}">
      <dsp:nvSpPr>
        <dsp:cNvPr id="0" name=""/>
        <dsp:cNvSpPr/>
      </dsp:nvSpPr>
      <dsp:spPr>
        <a:xfrm>
          <a:off x="1638259" y="2471875"/>
          <a:ext cx="236408" cy="2287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204" y="0"/>
              </a:lnTo>
              <a:lnTo>
                <a:pt x="118204" y="2287249"/>
              </a:lnTo>
              <a:lnTo>
                <a:pt x="236408" y="22872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7F010-F934-4B7B-9CDB-DBB8B76698A4}">
      <dsp:nvSpPr>
        <dsp:cNvPr id="0" name=""/>
        <dsp:cNvSpPr/>
      </dsp:nvSpPr>
      <dsp:spPr>
        <a:xfrm>
          <a:off x="1638259" y="2471875"/>
          <a:ext cx="236408" cy="1778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204" y="0"/>
              </a:lnTo>
              <a:lnTo>
                <a:pt x="118204" y="1778971"/>
              </a:lnTo>
              <a:lnTo>
                <a:pt x="236408" y="17789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638F0E-F014-4B12-9230-7F1C8D8C0AA4}">
      <dsp:nvSpPr>
        <dsp:cNvPr id="0" name=""/>
        <dsp:cNvSpPr/>
      </dsp:nvSpPr>
      <dsp:spPr>
        <a:xfrm>
          <a:off x="1638259" y="2471875"/>
          <a:ext cx="236408" cy="12706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204" y="0"/>
              </a:lnTo>
              <a:lnTo>
                <a:pt x="118204" y="1270694"/>
              </a:lnTo>
              <a:lnTo>
                <a:pt x="236408" y="12706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51266-3DD5-46E2-9658-0DA752C540A8}">
      <dsp:nvSpPr>
        <dsp:cNvPr id="0" name=""/>
        <dsp:cNvSpPr/>
      </dsp:nvSpPr>
      <dsp:spPr>
        <a:xfrm>
          <a:off x="1638259" y="2471875"/>
          <a:ext cx="236408" cy="762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204" y="0"/>
              </a:lnTo>
              <a:lnTo>
                <a:pt x="118204" y="762416"/>
              </a:lnTo>
              <a:lnTo>
                <a:pt x="236408" y="7624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458783-CED7-40D5-B7A9-800DFE733BF5}">
      <dsp:nvSpPr>
        <dsp:cNvPr id="0" name=""/>
        <dsp:cNvSpPr/>
      </dsp:nvSpPr>
      <dsp:spPr>
        <a:xfrm>
          <a:off x="1638259" y="2471875"/>
          <a:ext cx="236408" cy="2541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204" y="0"/>
              </a:lnTo>
              <a:lnTo>
                <a:pt x="118204" y="254138"/>
              </a:lnTo>
              <a:lnTo>
                <a:pt x="236408" y="2541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7CE68C-0483-4997-84AF-E25B10275D1A}">
      <dsp:nvSpPr>
        <dsp:cNvPr id="0" name=""/>
        <dsp:cNvSpPr/>
      </dsp:nvSpPr>
      <dsp:spPr>
        <a:xfrm>
          <a:off x="1638259" y="2217737"/>
          <a:ext cx="236408" cy="254138"/>
        </a:xfrm>
        <a:custGeom>
          <a:avLst/>
          <a:gdLst/>
          <a:ahLst/>
          <a:cxnLst/>
          <a:rect l="0" t="0" r="0" b="0"/>
          <a:pathLst>
            <a:path>
              <a:moveTo>
                <a:pt x="0" y="254138"/>
              </a:moveTo>
              <a:lnTo>
                <a:pt x="118204" y="254138"/>
              </a:lnTo>
              <a:lnTo>
                <a:pt x="118204" y="0"/>
              </a:lnTo>
              <a:lnTo>
                <a:pt x="23640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DCC711-4F0E-41A8-984E-67ACFCA8EC8A}">
      <dsp:nvSpPr>
        <dsp:cNvPr id="0" name=""/>
        <dsp:cNvSpPr/>
      </dsp:nvSpPr>
      <dsp:spPr>
        <a:xfrm>
          <a:off x="1638259" y="1709459"/>
          <a:ext cx="236408" cy="762416"/>
        </a:xfrm>
        <a:custGeom>
          <a:avLst/>
          <a:gdLst/>
          <a:ahLst/>
          <a:cxnLst/>
          <a:rect l="0" t="0" r="0" b="0"/>
          <a:pathLst>
            <a:path>
              <a:moveTo>
                <a:pt x="0" y="762416"/>
              </a:moveTo>
              <a:lnTo>
                <a:pt x="118204" y="762416"/>
              </a:lnTo>
              <a:lnTo>
                <a:pt x="118204" y="0"/>
              </a:lnTo>
              <a:lnTo>
                <a:pt x="23640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6FFD90-1A8B-40B8-8727-D7B158AC7187}">
      <dsp:nvSpPr>
        <dsp:cNvPr id="0" name=""/>
        <dsp:cNvSpPr/>
      </dsp:nvSpPr>
      <dsp:spPr>
        <a:xfrm>
          <a:off x="1638259" y="1201181"/>
          <a:ext cx="236408" cy="1270694"/>
        </a:xfrm>
        <a:custGeom>
          <a:avLst/>
          <a:gdLst/>
          <a:ahLst/>
          <a:cxnLst/>
          <a:rect l="0" t="0" r="0" b="0"/>
          <a:pathLst>
            <a:path>
              <a:moveTo>
                <a:pt x="0" y="1270694"/>
              </a:moveTo>
              <a:lnTo>
                <a:pt x="118204" y="1270694"/>
              </a:lnTo>
              <a:lnTo>
                <a:pt x="118204" y="0"/>
              </a:lnTo>
              <a:lnTo>
                <a:pt x="23640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78DFC2-6439-468C-9996-60D88AC72604}">
      <dsp:nvSpPr>
        <dsp:cNvPr id="0" name=""/>
        <dsp:cNvSpPr/>
      </dsp:nvSpPr>
      <dsp:spPr>
        <a:xfrm>
          <a:off x="1638259" y="692904"/>
          <a:ext cx="236408" cy="1778971"/>
        </a:xfrm>
        <a:custGeom>
          <a:avLst/>
          <a:gdLst/>
          <a:ahLst/>
          <a:cxnLst/>
          <a:rect l="0" t="0" r="0" b="0"/>
          <a:pathLst>
            <a:path>
              <a:moveTo>
                <a:pt x="0" y="1778971"/>
              </a:moveTo>
              <a:lnTo>
                <a:pt x="118204" y="1778971"/>
              </a:lnTo>
              <a:lnTo>
                <a:pt x="118204" y="0"/>
              </a:lnTo>
              <a:lnTo>
                <a:pt x="23640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29B179-E222-4032-8306-2837770210AD}">
      <dsp:nvSpPr>
        <dsp:cNvPr id="0" name=""/>
        <dsp:cNvSpPr/>
      </dsp:nvSpPr>
      <dsp:spPr>
        <a:xfrm>
          <a:off x="1638259" y="184626"/>
          <a:ext cx="236408" cy="2287249"/>
        </a:xfrm>
        <a:custGeom>
          <a:avLst/>
          <a:gdLst/>
          <a:ahLst/>
          <a:cxnLst/>
          <a:rect l="0" t="0" r="0" b="0"/>
          <a:pathLst>
            <a:path>
              <a:moveTo>
                <a:pt x="0" y="2287249"/>
              </a:moveTo>
              <a:lnTo>
                <a:pt x="118204" y="2287249"/>
              </a:lnTo>
              <a:lnTo>
                <a:pt x="118204" y="0"/>
              </a:lnTo>
              <a:lnTo>
                <a:pt x="23640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69AB37-F781-41C0-9A72-CEA98692C101}">
      <dsp:nvSpPr>
        <dsp:cNvPr id="0" name=""/>
        <dsp:cNvSpPr/>
      </dsp:nvSpPr>
      <dsp:spPr>
        <a:xfrm>
          <a:off x="556455" y="2087090"/>
          <a:ext cx="1081803" cy="7695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Title Basics</a:t>
          </a:r>
        </a:p>
      </dsp:txBody>
      <dsp:txXfrm>
        <a:off x="556455" y="2087090"/>
        <a:ext cx="1081803" cy="769571"/>
      </dsp:txXfrm>
    </dsp:sp>
    <dsp:sp modelId="{C0D9BC75-F378-415D-9C8C-A11D684306D4}">
      <dsp:nvSpPr>
        <dsp:cNvPr id="0" name=""/>
        <dsp:cNvSpPr/>
      </dsp:nvSpPr>
      <dsp:spPr>
        <a:xfrm>
          <a:off x="1874667" y="4365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short</a:t>
          </a:r>
        </a:p>
      </dsp:txBody>
      <dsp:txXfrm>
        <a:off x="1874667" y="4365"/>
        <a:ext cx="1182040" cy="360522"/>
      </dsp:txXfrm>
    </dsp:sp>
    <dsp:sp modelId="{C5ABB5C9-8373-430B-93D0-1C3D3F27D5C2}">
      <dsp:nvSpPr>
        <dsp:cNvPr id="0" name=""/>
        <dsp:cNvSpPr/>
      </dsp:nvSpPr>
      <dsp:spPr>
        <a:xfrm>
          <a:off x="1874667" y="512643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movie</a:t>
          </a:r>
        </a:p>
      </dsp:txBody>
      <dsp:txXfrm>
        <a:off x="1874667" y="512643"/>
        <a:ext cx="1182040" cy="360522"/>
      </dsp:txXfrm>
    </dsp:sp>
    <dsp:sp modelId="{81A76D61-8C74-4C55-BDD9-358DEF621729}">
      <dsp:nvSpPr>
        <dsp:cNvPr id="0" name=""/>
        <dsp:cNvSpPr/>
      </dsp:nvSpPr>
      <dsp:spPr>
        <a:xfrm>
          <a:off x="1874667" y="1020920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/>
            <a:t>tvMovie</a:t>
          </a:r>
          <a:endParaRPr lang="en-US" sz="1800" kern="1200"/>
        </a:p>
      </dsp:txBody>
      <dsp:txXfrm>
        <a:off x="1874667" y="1020920"/>
        <a:ext cx="1182040" cy="360522"/>
      </dsp:txXfrm>
    </dsp:sp>
    <dsp:sp modelId="{16353098-7DE2-418E-A0BF-7BC3133A10FF}">
      <dsp:nvSpPr>
        <dsp:cNvPr id="0" name=""/>
        <dsp:cNvSpPr/>
      </dsp:nvSpPr>
      <dsp:spPr>
        <a:xfrm>
          <a:off x="1874667" y="1529198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tvSeries</a:t>
          </a:r>
        </a:p>
      </dsp:txBody>
      <dsp:txXfrm>
        <a:off x="1874667" y="1529198"/>
        <a:ext cx="1182040" cy="360522"/>
      </dsp:txXfrm>
    </dsp:sp>
    <dsp:sp modelId="{2E0622C5-D9FF-432C-A955-7E4AD6363AC9}">
      <dsp:nvSpPr>
        <dsp:cNvPr id="0" name=""/>
        <dsp:cNvSpPr/>
      </dsp:nvSpPr>
      <dsp:spPr>
        <a:xfrm>
          <a:off x="1874667" y="2037475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tvShort</a:t>
          </a:r>
        </a:p>
      </dsp:txBody>
      <dsp:txXfrm>
        <a:off x="1874667" y="2037475"/>
        <a:ext cx="1182040" cy="360522"/>
      </dsp:txXfrm>
    </dsp:sp>
    <dsp:sp modelId="{A0E05D32-1E7E-4AA6-962B-18BBC7E511C8}">
      <dsp:nvSpPr>
        <dsp:cNvPr id="0" name=""/>
        <dsp:cNvSpPr/>
      </dsp:nvSpPr>
      <dsp:spPr>
        <a:xfrm>
          <a:off x="1874667" y="2545753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/>
            <a:t>tvMiniSeries</a:t>
          </a:r>
          <a:endParaRPr lang="en-US" sz="1800" kern="1200"/>
        </a:p>
      </dsp:txBody>
      <dsp:txXfrm>
        <a:off x="1874667" y="2545753"/>
        <a:ext cx="1182040" cy="360522"/>
      </dsp:txXfrm>
    </dsp:sp>
    <dsp:sp modelId="{0F665A68-4889-49D3-A18F-8119731C70E9}">
      <dsp:nvSpPr>
        <dsp:cNvPr id="0" name=""/>
        <dsp:cNvSpPr/>
      </dsp:nvSpPr>
      <dsp:spPr>
        <a:xfrm>
          <a:off x="1874667" y="3054031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tvEpisode</a:t>
          </a:r>
        </a:p>
      </dsp:txBody>
      <dsp:txXfrm>
        <a:off x="1874667" y="3054031"/>
        <a:ext cx="1182040" cy="360522"/>
      </dsp:txXfrm>
    </dsp:sp>
    <dsp:sp modelId="{C6D1CC36-ED8E-4F94-B6FD-667EC07EF4C7}">
      <dsp:nvSpPr>
        <dsp:cNvPr id="0" name=""/>
        <dsp:cNvSpPr/>
      </dsp:nvSpPr>
      <dsp:spPr>
        <a:xfrm>
          <a:off x="1874667" y="3562308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tvSpecial</a:t>
          </a:r>
        </a:p>
      </dsp:txBody>
      <dsp:txXfrm>
        <a:off x="1874667" y="3562308"/>
        <a:ext cx="1182040" cy="360522"/>
      </dsp:txXfrm>
    </dsp:sp>
    <dsp:sp modelId="{5F0E6E15-7FD3-4A31-9DD0-55367C9BDC22}">
      <dsp:nvSpPr>
        <dsp:cNvPr id="0" name=""/>
        <dsp:cNvSpPr/>
      </dsp:nvSpPr>
      <dsp:spPr>
        <a:xfrm>
          <a:off x="1874667" y="4070586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Video</a:t>
          </a:r>
        </a:p>
      </dsp:txBody>
      <dsp:txXfrm>
        <a:off x="1874667" y="4070586"/>
        <a:ext cx="1182040" cy="360522"/>
      </dsp:txXfrm>
    </dsp:sp>
    <dsp:sp modelId="{4FD5C54A-13AA-4BF7-A0C1-86741F37E64C}">
      <dsp:nvSpPr>
        <dsp:cNvPr id="0" name=""/>
        <dsp:cNvSpPr/>
      </dsp:nvSpPr>
      <dsp:spPr>
        <a:xfrm>
          <a:off x="1874667" y="4578864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videoGame</a:t>
          </a:r>
        </a:p>
      </dsp:txBody>
      <dsp:txXfrm>
        <a:off x="1874667" y="4578864"/>
        <a:ext cx="1182040" cy="3605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3740F-1981-43C8-AEA3-894ACE123893}">
      <dsp:nvSpPr>
        <dsp:cNvPr id="0" name=""/>
        <dsp:cNvSpPr/>
      </dsp:nvSpPr>
      <dsp:spPr>
        <a:xfrm>
          <a:off x="1219" y="31767"/>
          <a:ext cx="1249888" cy="878600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Title</a:t>
          </a:r>
          <a:r>
            <a:rPr lang="pt-PT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PT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Principals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219" y="31767"/>
        <a:ext cx="1249888" cy="8786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A794D-F16B-4171-9F9D-9F24FA61D0C6}">
      <dsp:nvSpPr>
        <dsp:cNvPr id="0" name=""/>
        <dsp:cNvSpPr/>
      </dsp:nvSpPr>
      <dsp:spPr>
        <a:xfrm>
          <a:off x="1229075" y="1594413"/>
          <a:ext cx="167381" cy="1406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90" y="0"/>
              </a:lnTo>
              <a:lnTo>
                <a:pt x="83690" y="1406252"/>
              </a:lnTo>
              <a:lnTo>
                <a:pt x="167381" y="1406252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3508E4-5C66-4A8D-99C9-A52AD3B7F765}">
      <dsp:nvSpPr>
        <dsp:cNvPr id="0" name=""/>
        <dsp:cNvSpPr/>
      </dsp:nvSpPr>
      <dsp:spPr>
        <a:xfrm>
          <a:off x="1229075" y="1594413"/>
          <a:ext cx="167381" cy="1004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90" y="0"/>
              </a:lnTo>
              <a:lnTo>
                <a:pt x="83690" y="1004466"/>
              </a:lnTo>
              <a:lnTo>
                <a:pt x="167381" y="1004466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D48E5C-8254-49BD-A5F1-A827C433F015}">
      <dsp:nvSpPr>
        <dsp:cNvPr id="0" name=""/>
        <dsp:cNvSpPr/>
      </dsp:nvSpPr>
      <dsp:spPr>
        <a:xfrm>
          <a:off x="1229075" y="1594413"/>
          <a:ext cx="167381" cy="6026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90" y="0"/>
              </a:lnTo>
              <a:lnTo>
                <a:pt x="83690" y="602679"/>
              </a:lnTo>
              <a:lnTo>
                <a:pt x="167381" y="602679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9AEDE6-765D-4714-9EC4-726562382D37}">
      <dsp:nvSpPr>
        <dsp:cNvPr id="0" name=""/>
        <dsp:cNvSpPr/>
      </dsp:nvSpPr>
      <dsp:spPr>
        <a:xfrm>
          <a:off x="1229075" y="1594413"/>
          <a:ext cx="167381" cy="200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90" y="0"/>
              </a:lnTo>
              <a:lnTo>
                <a:pt x="83690" y="200893"/>
              </a:lnTo>
              <a:lnTo>
                <a:pt x="167381" y="200893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DE7E69-5254-4D06-B8F4-0D02A4B4B32A}">
      <dsp:nvSpPr>
        <dsp:cNvPr id="0" name=""/>
        <dsp:cNvSpPr/>
      </dsp:nvSpPr>
      <dsp:spPr>
        <a:xfrm>
          <a:off x="1229075" y="1393520"/>
          <a:ext cx="167381" cy="200893"/>
        </a:xfrm>
        <a:custGeom>
          <a:avLst/>
          <a:gdLst/>
          <a:ahLst/>
          <a:cxnLst/>
          <a:rect l="0" t="0" r="0" b="0"/>
          <a:pathLst>
            <a:path>
              <a:moveTo>
                <a:pt x="0" y="200893"/>
              </a:moveTo>
              <a:lnTo>
                <a:pt x="83690" y="200893"/>
              </a:lnTo>
              <a:lnTo>
                <a:pt x="83690" y="0"/>
              </a:lnTo>
              <a:lnTo>
                <a:pt x="167381" y="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572D30-0981-4679-AF3C-2FEA9A1C67C9}">
      <dsp:nvSpPr>
        <dsp:cNvPr id="0" name=""/>
        <dsp:cNvSpPr/>
      </dsp:nvSpPr>
      <dsp:spPr>
        <a:xfrm>
          <a:off x="1229075" y="991733"/>
          <a:ext cx="167381" cy="602679"/>
        </a:xfrm>
        <a:custGeom>
          <a:avLst/>
          <a:gdLst/>
          <a:ahLst/>
          <a:cxnLst/>
          <a:rect l="0" t="0" r="0" b="0"/>
          <a:pathLst>
            <a:path>
              <a:moveTo>
                <a:pt x="0" y="602679"/>
              </a:moveTo>
              <a:lnTo>
                <a:pt x="83690" y="602679"/>
              </a:lnTo>
              <a:lnTo>
                <a:pt x="83690" y="0"/>
              </a:lnTo>
              <a:lnTo>
                <a:pt x="167381" y="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E615BA-0D31-423A-9770-02A345B9718A}">
      <dsp:nvSpPr>
        <dsp:cNvPr id="0" name=""/>
        <dsp:cNvSpPr/>
      </dsp:nvSpPr>
      <dsp:spPr>
        <a:xfrm>
          <a:off x="1229075" y="589947"/>
          <a:ext cx="167381" cy="1004466"/>
        </a:xfrm>
        <a:custGeom>
          <a:avLst/>
          <a:gdLst/>
          <a:ahLst/>
          <a:cxnLst/>
          <a:rect l="0" t="0" r="0" b="0"/>
          <a:pathLst>
            <a:path>
              <a:moveTo>
                <a:pt x="0" y="1004466"/>
              </a:moveTo>
              <a:lnTo>
                <a:pt x="83690" y="1004466"/>
              </a:lnTo>
              <a:lnTo>
                <a:pt x="83690" y="0"/>
              </a:lnTo>
              <a:lnTo>
                <a:pt x="167381" y="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1D2B8-F477-4F4C-9031-D9B6DA25573C}">
      <dsp:nvSpPr>
        <dsp:cNvPr id="0" name=""/>
        <dsp:cNvSpPr/>
      </dsp:nvSpPr>
      <dsp:spPr>
        <a:xfrm>
          <a:off x="1229075" y="188160"/>
          <a:ext cx="167381" cy="1406252"/>
        </a:xfrm>
        <a:custGeom>
          <a:avLst/>
          <a:gdLst/>
          <a:ahLst/>
          <a:cxnLst/>
          <a:rect l="0" t="0" r="0" b="0"/>
          <a:pathLst>
            <a:path>
              <a:moveTo>
                <a:pt x="0" y="1406252"/>
              </a:moveTo>
              <a:lnTo>
                <a:pt x="83690" y="1406252"/>
              </a:lnTo>
              <a:lnTo>
                <a:pt x="83690" y="0"/>
              </a:lnTo>
              <a:lnTo>
                <a:pt x="167381" y="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6F188-041D-4630-A7BE-404144C26DED}">
      <dsp:nvSpPr>
        <dsp:cNvPr id="0" name=""/>
        <dsp:cNvSpPr/>
      </dsp:nvSpPr>
      <dsp:spPr>
        <a:xfrm>
          <a:off x="401" y="1304884"/>
          <a:ext cx="1228674" cy="57905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Countries</a:t>
          </a:r>
          <a:endParaRPr lang="en-US" sz="1800" kern="1200" dirty="0"/>
        </a:p>
      </dsp:txBody>
      <dsp:txXfrm>
        <a:off x="401" y="1304884"/>
        <a:ext cx="1228674" cy="579058"/>
      </dsp:txXfrm>
    </dsp:sp>
    <dsp:sp modelId="{4298F1AA-4DFD-466A-87B7-CFCAFF3CDA3B}">
      <dsp:nvSpPr>
        <dsp:cNvPr id="0" name=""/>
        <dsp:cNvSpPr/>
      </dsp:nvSpPr>
      <dsp:spPr>
        <a:xfrm>
          <a:off x="1396457" y="39574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>
              <a:cs typeface="Calibri"/>
            </a:rPr>
            <a:t>country_code</a:t>
          </a:r>
          <a:endParaRPr lang="en-US" sz="1800" kern="1200" dirty="0"/>
        </a:p>
      </dsp:txBody>
      <dsp:txXfrm>
        <a:off x="1396457" y="39574"/>
        <a:ext cx="1923216" cy="297172"/>
      </dsp:txXfrm>
    </dsp:sp>
    <dsp:sp modelId="{CB6E2CC4-8EAC-4F9B-BD54-EE82844B0A05}">
      <dsp:nvSpPr>
        <dsp:cNvPr id="0" name=""/>
        <dsp:cNvSpPr/>
      </dsp:nvSpPr>
      <dsp:spPr>
        <a:xfrm>
          <a:off x="1396457" y="441360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>
              <a:cs typeface="Calibri"/>
            </a:rPr>
            <a:t>latitude</a:t>
          </a:r>
          <a:endParaRPr lang="pt-PT" sz="1800" kern="1200" dirty="0">
            <a:cs typeface="Calibri"/>
          </a:endParaRPr>
        </a:p>
      </dsp:txBody>
      <dsp:txXfrm>
        <a:off x="1396457" y="441360"/>
        <a:ext cx="1923216" cy="297172"/>
      </dsp:txXfrm>
    </dsp:sp>
    <dsp:sp modelId="{5C52807F-CFF9-445E-A077-AE1AFCC18621}">
      <dsp:nvSpPr>
        <dsp:cNvPr id="0" name=""/>
        <dsp:cNvSpPr/>
      </dsp:nvSpPr>
      <dsp:spPr>
        <a:xfrm>
          <a:off x="1396457" y="843147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>
              <a:cs typeface="Calibri"/>
            </a:rPr>
            <a:t>longitude</a:t>
          </a:r>
          <a:endParaRPr lang="pt-PT" sz="1800" kern="1200" dirty="0">
            <a:cs typeface="Calibri"/>
          </a:endParaRPr>
        </a:p>
      </dsp:txBody>
      <dsp:txXfrm>
        <a:off x="1396457" y="843147"/>
        <a:ext cx="1923216" cy="297172"/>
      </dsp:txXfrm>
    </dsp:sp>
    <dsp:sp modelId="{1DD2F27C-BF30-4D7A-BABD-8F032FE4EF26}">
      <dsp:nvSpPr>
        <dsp:cNvPr id="0" name=""/>
        <dsp:cNvSpPr/>
      </dsp:nvSpPr>
      <dsp:spPr>
        <a:xfrm>
          <a:off x="1396457" y="1244933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>
              <a:cs typeface="Calibri"/>
            </a:rPr>
            <a:t>country</a:t>
          </a:r>
          <a:endParaRPr lang="pt-PT" sz="1800" kern="1200" dirty="0">
            <a:cs typeface="Calibri"/>
          </a:endParaRPr>
        </a:p>
      </dsp:txBody>
      <dsp:txXfrm>
        <a:off x="1396457" y="1244933"/>
        <a:ext cx="1923216" cy="297172"/>
      </dsp:txXfrm>
    </dsp:sp>
    <dsp:sp modelId="{42B2E28E-D998-40F6-A3FC-D132C56C27BE}">
      <dsp:nvSpPr>
        <dsp:cNvPr id="0" name=""/>
        <dsp:cNvSpPr/>
      </dsp:nvSpPr>
      <dsp:spPr>
        <a:xfrm>
          <a:off x="1396457" y="1646720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>
              <a:cs typeface="Calibri"/>
            </a:rPr>
            <a:t>usa_state_code</a:t>
          </a:r>
          <a:endParaRPr lang="pt-PT" sz="1800" kern="1200" dirty="0">
            <a:cs typeface="Calibri"/>
          </a:endParaRPr>
        </a:p>
      </dsp:txBody>
      <dsp:txXfrm>
        <a:off x="1396457" y="1646720"/>
        <a:ext cx="1923216" cy="297172"/>
      </dsp:txXfrm>
    </dsp:sp>
    <dsp:sp modelId="{A6CA7D56-2D4B-438F-8440-EDEC71C1C08B}">
      <dsp:nvSpPr>
        <dsp:cNvPr id="0" name=""/>
        <dsp:cNvSpPr/>
      </dsp:nvSpPr>
      <dsp:spPr>
        <a:xfrm>
          <a:off x="1396457" y="2048506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>
              <a:cs typeface="Calibri"/>
            </a:rPr>
            <a:t>usa_state_longitude</a:t>
          </a:r>
          <a:endParaRPr lang="pt-PT" sz="1800" kern="1200" dirty="0">
            <a:cs typeface="Calibri"/>
          </a:endParaRPr>
        </a:p>
      </dsp:txBody>
      <dsp:txXfrm>
        <a:off x="1396457" y="2048506"/>
        <a:ext cx="1923216" cy="297172"/>
      </dsp:txXfrm>
    </dsp:sp>
    <dsp:sp modelId="{43591ED0-A52C-4C78-9A15-3394731B61D4}">
      <dsp:nvSpPr>
        <dsp:cNvPr id="0" name=""/>
        <dsp:cNvSpPr/>
      </dsp:nvSpPr>
      <dsp:spPr>
        <a:xfrm>
          <a:off x="1396457" y="2450293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>
              <a:cs typeface="Calibri"/>
            </a:rPr>
            <a:t>usa_state_latitude</a:t>
          </a:r>
          <a:endParaRPr lang="pt-PT" sz="1800" kern="1200" dirty="0">
            <a:cs typeface="Calibri"/>
          </a:endParaRPr>
        </a:p>
      </dsp:txBody>
      <dsp:txXfrm>
        <a:off x="1396457" y="2450293"/>
        <a:ext cx="1923216" cy="297172"/>
      </dsp:txXfrm>
    </dsp:sp>
    <dsp:sp modelId="{95E145F9-6903-48C7-AD0D-DFF4B01B0482}">
      <dsp:nvSpPr>
        <dsp:cNvPr id="0" name=""/>
        <dsp:cNvSpPr/>
      </dsp:nvSpPr>
      <dsp:spPr>
        <a:xfrm>
          <a:off x="1396457" y="2852080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>
              <a:cs typeface="Calibri"/>
            </a:rPr>
            <a:t>usa_state</a:t>
          </a:r>
          <a:endParaRPr lang="pt-PT" sz="1800" kern="1200" dirty="0">
            <a:cs typeface="Calibri"/>
          </a:endParaRPr>
        </a:p>
      </dsp:txBody>
      <dsp:txXfrm>
        <a:off x="1396457" y="2852080"/>
        <a:ext cx="1923216" cy="2971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A794D-F16B-4171-9F9D-9F24FA61D0C6}">
      <dsp:nvSpPr>
        <dsp:cNvPr id="0" name=""/>
        <dsp:cNvSpPr/>
      </dsp:nvSpPr>
      <dsp:spPr>
        <a:xfrm>
          <a:off x="1229075" y="1594413"/>
          <a:ext cx="167381" cy="1406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90" y="0"/>
              </a:lnTo>
              <a:lnTo>
                <a:pt x="83690" y="1406252"/>
              </a:lnTo>
              <a:lnTo>
                <a:pt x="167381" y="1406252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3508E4-5C66-4A8D-99C9-A52AD3B7F765}">
      <dsp:nvSpPr>
        <dsp:cNvPr id="0" name=""/>
        <dsp:cNvSpPr/>
      </dsp:nvSpPr>
      <dsp:spPr>
        <a:xfrm>
          <a:off x="1229075" y="1594413"/>
          <a:ext cx="167381" cy="1004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90" y="0"/>
              </a:lnTo>
              <a:lnTo>
                <a:pt x="83690" y="1004466"/>
              </a:lnTo>
              <a:lnTo>
                <a:pt x="167381" y="1004466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D48E5C-8254-49BD-A5F1-A827C433F015}">
      <dsp:nvSpPr>
        <dsp:cNvPr id="0" name=""/>
        <dsp:cNvSpPr/>
      </dsp:nvSpPr>
      <dsp:spPr>
        <a:xfrm>
          <a:off x="1229075" y="1594413"/>
          <a:ext cx="167381" cy="6026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90" y="0"/>
              </a:lnTo>
              <a:lnTo>
                <a:pt x="83690" y="602679"/>
              </a:lnTo>
              <a:lnTo>
                <a:pt x="167381" y="602679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9AEDE6-765D-4714-9EC4-726562382D37}">
      <dsp:nvSpPr>
        <dsp:cNvPr id="0" name=""/>
        <dsp:cNvSpPr/>
      </dsp:nvSpPr>
      <dsp:spPr>
        <a:xfrm>
          <a:off x="1229075" y="1594413"/>
          <a:ext cx="167381" cy="200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90" y="0"/>
              </a:lnTo>
              <a:lnTo>
                <a:pt x="83690" y="200893"/>
              </a:lnTo>
              <a:lnTo>
                <a:pt x="167381" y="200893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DE7E69-5254-4D06-B8F4-0D02A4B4B32A}">
      <dsp:nvSpPr>
        <dsp:cNvPr id="0" name=""/>
        <dsp:cNvSpPr/>
      </dsp:nvSpPr>
      <dsp:spPr>
        <a:xfrm>
          <a:off x="1229075" y="1393520"/>
          <a:ext cx="167381" cy="200893"/>
        </a:xfrm>
        <a:custGeom>
          <a:avLst/>
          <a:gdLst/>
          <a:ahLst/>
          <a:cxnLst/>
          <a:rect l="0" t="0" r="0" b="0"/>
          <a:pathLst>
            <a:path>
              <a:moveTo>
                <a:pt x="0" y="200893"/>
              </a:moveTo>
              <a:lnTo>
                <a:pt x="83690" y="200893"/>
              </a:lnTo>
              <a:lnTo>
                <a:pt x="83690" y="0"/>
              </a:lnTo>
              <a:lnTo>
                <a:pt x="167381" y="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572D30-0981-4679-AF3C-2FEA9A1C67C9}">
      <dsp:nvSpPr>
        <dsp:cNvPr id="0" name=""/>
        <dsp:cNvSpPr/>
      </dsp:nvSpPr>
      <dsp:spPr>
        <a:xfrm>
          <a:off x="1229075" y="991733"/>
          <a:ext cx="167381" cy="602679"/>
        </a:xfrm>
        <a:custGeom>
          <a:avLst/>
          <a:gdLst/>
          <a:ahLst/>
          <a:cxnLst/>
          <a:rect l="0" t="0" r="0" b="0"/>
          <a:pathLst>
            <a:path>
              <a:moveTo>
                <a:pt x="0" y="602679"/>
              </a:moveTo>
              <a:lnTo>
                <a:pt x="83690" y="602679"/>
              </a:lnTo>
              <a:lnTo>
                <a:pt x="83690" y="0"/>
              </a:lnTo>
              <a:lnTo>
                <a:pt x="167381" y="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E615BA-0D31-423A-9770-02A345B9718A}">
      <dsp:nvSpPr>
        <dsp:cNvPr id="0" name=""/>
        <dsp:cNvSpPr/>
      </dsp:nvSpPr>
      <dsp:spPr>
        <a:xfrm>
          <a:off x="1229075" y="589947"/>
          <a:ext cx="167381" cy="1004466"/>
        </a:xfrm>
        <a:custGeom>
          <a:avLst/>
          <a:gdLst/>
          <a:ahLst/>
          <a:cxnLst/>
          <a:rect l="0" t="0" r="0" b="0"/>
          <a:pathLst>
            <a:path>
              <a:moveTo>
                <a:pt x="0" y="1004466"/>
              </a:moveTo>
              <a:lnTo>
                <a:pt x="83690" y="1004466"/>
              </a:lnTo>
              <a:lnTo>
                <a:pt x="83690" y="0"/>
              </a:lnTo>
              <a:lnTo>
                <a:pt x="167381" y="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1D2B8-F477-4F4C-9031-D9B6DA25573C}">
      <dsp:nvSpPr>
        <dsp:cNvPr id="0" name=""/>
        <dsp:cNvSpPr/>
      </dsp:nvSpPr>
      <dsp:spPr>
        <a:xfrm>
          <a:off x="1229075" y="188160"/>
          <a:ext cx="167381" cy="1406252"/>
        </a:xfrm>
        <a:custGeom>
          <a:avLst/>
          <a:gdLst/>
          <a:ahLst/>
          <a:cxnLst/>
          <a:rect l="0" t="0" r="0" b="0"/>
          <a:pathLst>
            <a:path>
              <a:moveTo>
                <a:pt x="0" y="1406252"/>
              </a:moveTo>
              <a:lnTo>
                <a:pt x="83690" y="1406252"/>
              </a:lnTo>
              <a:lnTo>
                <a:pt x="83690" y="0"/>
              </a:lnTo>
              <a:lnTo>
                <a:pt x="167381" y="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6F188-041D-4630-A7BE-404144C26DED}">
      <dsp:nvSpPr>
        <dsp:cNvPr id="0" name=""/>
        <dsp:cNvSpPr/>
      </dsp:nvSpPr>
      <dsp:spPr>
        <a:xfrm>
          <a:off x="401" y="1304884"/>
          <a:ext cx="1228674" cy="57905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Countries</a:t>
          </a:r>
          <a:endParaRPr lang="en-US" sz="1800" kern="1200" dirty="0"/>
        </a:p>
      </dsp:txBody>
      <dsp:txXfrm>
        <a:off x="401" y="1304884"/>
        <a:ext cx="1228674" cy="579058"/>
      </dsp:txXfrm>
    </dsp:sp>
    <dsp:sp modelId="{4298F1AA-4DFD-466A-87B7-CFCAFF3CDA3B}">
      <dsp:nvSpPr>
        <dsp:cNvPr id="0" name=""/>
        <dsp:cNvSpPr/>
      </dsp:nvSpPr>
      <dsp:spPr>
        <a:xfrm>
          <a:off x="1396457" y="39574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>
              <a:cs typeface="Calibri"/>
            </a:rPr>
            <a:t>country_code</a:t>
          </a:r>
          <a:endParaRPr lang="en-US" sz="1800" kern="1200" dirty="0"/>
        </a:p>
      </dsp:txBody>
      <dsp:txXfrm>
        <a:off x="1396457" y="39574"/>
        <a:ext cx="1923216" cy="297172"/>
      </dsp:txXfrm>
    </dsp:sp>
    <dsp:sp modelId="{CB6E2CC4-8EAC-4F9B-BD54-EE82844B0A05}">
      <dsp:nvSpPr>
        <dsp:cNvPr id="0" name=""/>
        <dsp:cNvSpPr/>
      </dsp:nvSpPr>
      <dsp:spPr>
        <a:xfrm>
          <a:off x="1396457" y="441360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>
              <a:cs typeface="Calibri"/>
            </a:rPr>
            <a:t>latitude</a:t>
          </a:r>
          <a:endParaRPr lang="pt-PT" sz="1800" kern="1200" dirty="0">
            <a:cs typeface="Calibri"/>
          </a:endParaRPr>
        </a:p>
      </dsp:txBody>
      <dsp:txXfrm>
        <a:off x="1396457" y="441360"/>
        <a:ext cx="1923216" cy="297172"/>
      </dsp:txXfrm>
    </dsp:sp>
    <dsp:sp modelId="{5C52807F-CFF9-445E-A077-AE1AFCC18621}">
      <dsp:nvSpPr>
        <dsp:cNvPr id="0" name=""/>
        <dsp:cNvSpPr/>
      </dsp:nvSpPr>
      <dsp:spPr>
        <a:xfrm>
          <a:off x="1396457" y="843147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>
              <a:cs typeface="Calibri"/>
            </a:rPr>
            <a:t>longitude</a:t>
          </a:r>
          <a:endParaRPr lang="pt-PT" sz="1800" kern="1200" dirty="0">
            <a:cs typeface="Calibri"/>
          </a:endParaRPr>
        </a:p>
      </dsp:txBody>
      <dsp:txXfrm>
        <a:off x="1396457" y="843147"/>
        <a:ext cx="1923216" cy="297172"/>
      </dsp:txXfrm>
    </dsp:sp>
    <dsp:sp modelId="{1DD2F27C-BF30-4D7A-BABD-8F032FE4EF26}">
      <dsp:nvSpPr>
        <dsp:cNvPr id="0" name=""/>
        <dsp:cNvSpPr/>
      </dsp:nvSpPr>
      <dsp:spPr>
        <a:xfrm>
          <a:off x="1396457" y="1244933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>
              <a:cs typeface="Calibri"/>
            </a:rPr>
            <a:t>country</a:t>
          </a:r>
          <a:endParaRPr lang="pt-PT" sz="1800" kern="1200" dirty="0">
            <a:cs typeface="Calibri"/>
          </a:endParaRPr>
        </a:p>
      </dsp:txBody>
      <dsp:txXfrm>
        <a:off x="1396457" y="1244933"/>
        <a:ext cx="1923216" cy="297172"/>
      </dsp:txXfrm>
    </dsp:sp>
    <dsp:sp modelId="{42B2E28E-D998-40F6-A3FC-D132C56C27BE}">
      <dsp:nvSpPr>
        <dsp:cNvPr id="0" name=""/>
        <dsp:cNvSpPr/>
      </dsp:nvSpPr>
      <dsp:spPr>
        <a:xfrm>
          <a:off x="1396457" y="1646720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>
              <a:cs typeface="Calibri"/>
            </a:rPr>
            <a:t>usa_state_code</a:t>
          </a:r>
          <a:endParaRPr lang="pt-PT" sz="1800" kern="1200" dirty="0">
            <a:cs typeface="Calibri"/>
          </a:endParaRPr>
        </a:p>
      </dsp:txBody>
      <dsp:txXfrm>
        <a:off x="1396457" y="1646720"/>
        <a:ext cx="1923216" cy="297172"/>
      </dsp:txXfrm>
    </dsp:sp>
    <dsp:sp modelId="{A6CA7D56-2D4B-438F-8440-EDEC71C1C08B}">
      <dsp:nvSpPr>
        <dsp:cNvPr id="0" name=""/>
        <dsp:cNvSpPr/>
      </dsp:nvSpPr>
      <dsp:spPr>
        <a:xfrm>
          <a:off x="1396457" y="2048506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>
              <a:cs typeface="Calibri"/>
            </a:rPr>
            <a:t>usa_state_longitude</a:t>
          </a:r>
          <a:endParaRPr lang="pt-PT" sz="1800" kern="1200" dirty="0">
            <a:cs typeface="Calibri"/>
          </a:endParaRPr>
        </a:p>
      </dsp:txBody>
      <dsp:txXfrm>
        <a:off x="1396457" y="2048506"/>
        <a:ext cx="1923216" cy="297172"/>
      </dsp:txXfrm>
    </dsp:sp>
    <dsp:sp modelId="{43591ED0-A52C-4C78-9A15-3394731B61D4}">
      <dsp:nvSpPr>
        <dsp:cNvPr id="0" name=""/>
        <dsp:cNvSpPr/>
      </dsp:nvSpPr>
      <dsp:spPr>
        <a:xfrm>
          <a:off x="1396457" y="2450293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>
              <a:cs typeface="Calibri"/>
            </a:rPr>
            <a:t>usa_state_latitude</a:t>
          </a:r>
          <a:endParaRPr lang="pt-PT" sz="1800" kern="1200" dirty="0">
            <a:cs typeface="Calibri"/>
          </a:endParaRPr>
        </a:p>
      </dsp:txBody>
      <dsp:txXfrm>
        <a:off x="1396457" y="2450293"/>
        <a:ext cx="1923216" cy="297172"/>
      </dsp:txXfrm>
    </dsp:sp>
    <dsp:sp modelId="{95E145F9-6903-48C7-AD0D-DFF4B01B0482}">
      <dsp:nvSpPr>
        <dsp:cNvPr id="0" name=""/>
        <dsp:cNvSpPr/>
      </dsp:nvSpPr>
      <dsp:spPr>
        <a:xfrm>
          <a:off x="1396457" y="2852080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>
              <a:cs typeface="Calibri"/>
            </a:rPr>
            <a:t>usa_state</a:t>
          </a:r>
          <a:endParaRPr lang="pt-PT" sz="1800" kern="1200" dirty="0">
            <a:cs typeface="Calibri"/>
          </a:endParaRPr>
        </a:p>
      </dsp:txBody>
      <dsp:txXfrm>
        <a:off x="1396457" y="2852080"/>
        <a:ext cx="1923216" cy="29717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A794D-F16B-4171-9F9D-9F24FA61D0C6}">
      <dsp:nvSpPr>
        <dsp:cNvPr id="0" name=""/>
        <dsp:cNvSpPr/>
      </dsp:nvSpPr>
      <dsp:spPr>
        <a:xfrm>
          <a:off x="1229075" y="1594413"/>
          <a:ext cx="167381" cy="1406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90" y="0"/>
              </a:lnTo>
              <a:lnTo>
                <a:pt x="83690" y="1406252"/>
              </a:lnTo>
              <a:lnTo>
                <a:pt x="167381" y="1406252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3508E4-5C66-4A8D-99C9-A52AD3B7F765}">
      <dsp:nvSpPr>
        <dsp:cNvPr id="0" name=""/>
        <dsp:cNvSpPr/>
      </dsp:nvSpPr>
      <dsp:spPr>
        <a:xfrm>
          <a:off x="1229075" y="1594413"/>
          <a:ext cx="167381" cy="1004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90" y="0"/>
              </a:lnTo>
              <a:lnTo>
                <a:pt x="83690" y="1004466"/>
              </a:lnTo>
              <a:lnTo>
                <a:pt x="167381" y="1004466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D48E5C-8254-49BD-A5F1-A827C433F015}">
      <dsp:nvSpPr>
        <dsp:cNvPr id="0" name=""/>
        <dsp:cNvSpPr/>
      </dsp:nvSpPr>
      <dsp:spPr>
        <a:xfrm>
          <a:off x="1229075" y="1594413"/>
          <a:ext cx="167381" cy="6026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90" y="0"/>
              </a:lnTo>
              <a:lnTo>
                <a:pt x="83690" y="602679"/>
              </a:lnTo>
              <a:lnTo>
                <a:pt x="167381" y="602679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9AEDE6-765D-4714-9EC4-726562382D37}">
      <dsp:nvSpPr>
        <dsp:cNvPr id="0" name=""/>
        <dsp:cNvSpPr/>
      </dsp:nvSpPr>
      <dsp:spPr>
        <a:xfrm>
          <a:off x="1229075" y="1594413"/>
          <a:ext cx="167381" cy="200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90" y="0"/>
              </a:lnTo>
              <a:lnTo>
                <a:pt x="83690" y="200893"/>
              </a:lnTo>
              <a:lnTo>
                <a:pt x="167381" y="200893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DE7E69-5254-4D06-B8F4-0D02A4B4B32A}">
      <dsp:nvSpPr>
        <dsp:cNvPr id="0" name=""/>
        <dsp:cNvSpPr/>
      </dsp:nvSpPr>
      <dsp:spPr>
        <a:xfrm>
          <a:off x="1229075" y="1393520"/>
          <a:ext cx="167381" cy="200893"/>
        </a:xfrm>
        <a:custGeom>
          <a:avLst/>
          <a:gdLst/>
          <a:ahLst/>
          <a:cxnLst/>
          <a:rect l="0" t="0" r="0" b="0"/>
          <a:pathLst>
            <a:path>
              <a:moveTo>
                <a:pt x="0" y="200893"/>
              </a:moveTo>
              <a:lnTo>
                <a:pt x="83690" y="200893"/>
              </a:lnTo>
              <a:lnTo>
                <a:pt x="83690" y="0"/>
              </a:lnTo>
              <a:lnTo>
                <a:pt x="167381" y="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572D30-0981-4679-AF3C-2FEA9A1C67C9}">
      <dsp:nvSpPr>
        <dsp:cNvPr id="0" name=""/>
        <dsp:cNvSpPr/>
      </dsp:nvSpPr>
      <dsp:spPr>
        <a:xfrm>
          <a:off x="1229075" y="991733"/>
          <a:ext cx="167381" cy="602679"/>
        </a:xfrm>
        <a:custGeom>
          <a:avLst/>
          <a:gdLst/>
          <a:ahLst/>
          <a:cxnLst/>
          <a:rect l="0" t="0" r="0" b="0"/>
          <a:pathLst>
            <a:path>
              <a:moveTo>
                <a:pt x="0" y="602679"/>
              </a:moveTo>
              <a:lnTo>
                <a:pt x="83690" y="602679"/>
              </a:lnTo>
              <a:lnTo>
                <a:pt x="83690" y="0"/>
              </a:lnTo>
              <a:lnTo>
                <a:pt x="167381" y="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E615BA-0D31-423A-9770-02A345B9718A}">
      <dsp:nvSpPr>
        <dsp:cNvPr id="0" name=""/>
        <dsp:cNvSpPr/>
      </dsp:nvSpPr>
      <dsp:spPr>
        <a:xfrm>
          <a:off x="1229075" y="589947"/>
          <a:ext cx="167381" cy="1004466"/>
        </a:xfrm>
        <a:custGeom>
          <a:avLst/>
          <a:gdLst/>
          <a:ahLst/>
          <a:cxnLst/>
          <a:rect l="0" t="0" r="0" b="0"/>
          <a:pathLst>
            <a:path>
              <a:moveTo>
                <a:pt x="0" y="1004466"/>
              </a:moveTo>
              <a:lnTo>
                <a:pt x="83690" y="1004466"/>
              </a:lnTo>
              <a:lnTo>
                <a:pt x="83690" y="0"/>
              </a:lnTo>
              <a:lnTo>
                <a:pt x="167381" y="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1D2B8-F477-4F4C-9031-D9B6DA25573C}">
      <dsp:nvSpPr>
        <dsp:cNvPr id="0" name=""/>
        <dsp:cNvSpPr/>
      </dsp:nvSpPr>
      <dsp:spPr>
        <a:xfrm>
          <a:off x="1229075" y="188160"/>
          <a:ext cx="167381" cy="1406252"/>
        </a:xfrm>
        <a:custGeom>
          <a:avLst/>
          <a:gdLst/>
          <a:ahLst/>
          <a:cxnLst/>
          <a:rect l="0" t="0" r="0" b="0"/>
          <a:pathLst>
            <a:path>
              <a:moveTo>
                <a:pt x="0" y="1406252"/>
              </a:moveTo>
              <a:lnTo>
                <a:pt x="83690" y="1406252"/>
              </a:lnTo>
              <a:lnTo>
                <a:pt x="83690" y="0"/>
              </a:lnTo>
              <a:lnTo>
                <a:pt x="167381" y="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6F188-041D-4630-A7BE-404144C26DED}">
      <dsp:nvSpPr>
        <dsp:cNvPr id="0" name=""/>
        <dsp:cNvSpPr/>
      </dsp:nvSpPr>
      <dsp:spPr>
        <a:xfrm>
          <a:off x="401" y="1304884"/>
          <a:ext cx="1228674" cy="57905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Countries</a:t>
          </a:r>
          <a:endParaRPr lang="en-US" sz="1800" kern="1200" dirty="0"/>
        </a:p>
      </dsp:txBody>
      <dsp:txXfrm>
        <a:off x="401" y="1304884"/>
        <a:ext cx="1228674" cy="579058"/>
      </dsp:txXfrm>
    </dsp:sp>
    <dsp:sp modelId="{4298F1AA-4DFD-466A-87B7-CFCAFF3CDA3B}">
      <dsp:nvSpPr>
        <dsp:cNvPr id="0" name=""/>
        <dsp:cNvSpPr/>
      </dsp:nvSpPr>
      <dsp:spPr>
        <a:xfrm>
          <a:off x="1396457" y="39574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>
              <a:cs typeface="Calibri"/>
            </a:rPr>
            <a:t>country_code</a:t>
          </a:r>
          <a:endParaRPr lang="en-US" sz="1800" kern="1200" dirty="0"/>
        </a:p>
      </dsp:txBody>
      <dsp:txXfrm>
        <a:off x="1396457" y="39574"/>
        <a:ext cx="1923216" cy="297172"/>
      </dsp:txXfrm>
    </dsp:sp>
    <dsp:sp modelId="{CB6E2CC4-8EAC-4F9B-BD54-EE82844B0A05}">
      <dsp:nvSpPr>
        <dsp:cNvPr id="0" name=""/>
        <dsp:cNvSpPr/>
      </dsp:nvSpPr>
      <dsp:spPr>
        <a:xfrm>
          <a:off x="1396457" y="441360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>
              <a:cs typeface="Calibri"/>
            </a:rPr>
            <a:t>latitude</a:t>
          </a:r>
          <a:endParaRPr lang="pt-PT" sz="1800" kern="1200" dirty="0">
            <a:cs typeface="Calibri"/>
          </a:endParaRPr>
        </a:p>
      </dsp:txBody>
      <dsp:txXfrm>
        <a:off x="1396457" y="441360"/>
        <a:ext cx="1923216" cy="297172"/>
      </dsp:txXfrm>
    </dsp:sp>
    <dsp:sp modelId="{5C52807F-CFF9-445E-A077-AE1AFCC18621}">
      <dsp:nvSpPr>
        <dsp:cNvPr id="0" name=""/>
        <dsp:cNvSpPr/>
      </dsp:nvSpPr>
      <dsp:spPr>
        <a:xfrm>
          <a:off x="1396457" y="843147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>
              <a:cs typeface="Calibri"/>
            </a:rPr>
            <a:t>longitude</a:t>
          </a:r>
          <a:endParaRPr lang="pt-PT" sz="1800" kern="1200" dirty="0">
            <a:cs typeface="Calibri"/>
          </a:endParaRPr>
        </a:p>
      </dsp:txBody>
      <dsp:txXfrm>
        <a:off x="1396457" y="843147"/>
        <a:ext cx="1923216" cy="297172"/>
      </dsp:txXfrm>
    </dsp:sp>
    <dsp:sp modelId="{1DD2F27C-BF30-4D7A-BABD-8F032FE4EF26}">
      <dsp:nvSpPr>
        <dsp:cNvPr id="0" name=""/>
        <dsp:cNvSpPr/>
      </dsp:nvSpPr>
      <dsp:spPr>
        <a:xfrm>
          <a:off x="1396457" y="1244933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>
              <a:cs typeface="Calibri"/>
            </a:rPr>
            <a:t>country</a:t>
          </a:r>
          <a:endParaRPr lang="pt-PT" sz="1800" kern="1200" dirty="0">
            <a:cs typeface="Calibri"/>
          </a:endParaRPr>
        </a:p>
      </dsp:txBody>
      <dsp:txXfrm>
        <a:off x="1396457" y="1244933"/>
        <a:ext cx="1923216" cy="297172"/>
      </dsp:txXfrm>
    </dsp:sp>
    <dsp:sp modelId="{42B2E28E-D998-40F6-A3FC-D132C56C27BE}">
      <dsp:nvSpPr>
        <dsp:cNvPr id="0" name=""/>
        <dsp:cNvSpPr/>
      </dsp:nvSpPr>
      <dsp:spPr>
        <a:xfrm>
          <a:off x="1396457" y="1646720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>
              <a:cs typeface="Calibri"/>
            </a:rPr>
            <a:t>usa_state_code</a:t>
          </a:r>
          <a:endParaRPr lang="pt-PT" sz="1800" kern="1200" dirty="0">
            <a:cs typeface="Calibri"/>
          </a:endParaRPr>
        </a:p>
      </dsp:txBody>
      <dsp:txXfrm>
        <a:off x="1396457" y="1646720"/>
        <a:ext cx="1923216" cy="297172"/>
      </dsp:txXfrm>
    </dsp:sp>
    <dsp:sp modelId="{A6CA7D56-2D4B-438F-8440-EDEC71C1C08B}">
      <dsp:nvSpPr>
        <dsp:cNvPr id="0" name=""/>
        <dsp:cNvSpPr/>
      </dsp:nvSpPr>
      <dsp:spPr>
        <a:xfrm>
          <a:off x="1396457" y="2048506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>
              <a:cs typeface="Calibri"/>
            </a:rPr>
            <a:t>usa_state_longitude</a:t>
          </a:r>
          <a:endParaRPr lang="pt-PT" sz="1800" kern="1200" dirty="0">
            <a:cs typeface="Calibri"/>
          </a:endParaRPr>
        </a:p>
      </dsp:txBody>
      <dsp:txXfrm>
        <a:off x="1396457" y="2048506"/>
        <a:ext cx="1923216" cy="297172"/>
      </dsp:txXfrm>
    </dsp:sp>
    <dsp:sp modelId="{43591ED0-A52C-4C78-9A15-3394731B61D4}">
      <dsp:nvSpPr>
        <dsp:cNvPr id="0" name=""/>
        <dsp:cNvSpPr/>
      </dsp:nvSpPr>
      <dsp:spPr>
        <a:xfrm>
          <a:off x="1396457" y="2450293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>
              <a:cs typeface="Calibri"/>
            </a:rPr>
            <a:t>usa_state_latitude</a:t>
          </a:r>
          <a:endParaRPr lang="pt-PT" sz="1800" kern="1200" dirty="0">
            <a:cs typeface="Calibri"/>
          </a:endParaRPr>
        </a:p>
      </dsp:txBody>
      <dsp:txXfrm>
        <a:off x="1396457" y="2450293"/>
        <a:ext cx="1923216" cy="297172"/>
      </dsp:txXfrm>
    </dsp:sp>
    <dsp:sp modelId="{95E145F9-6903-48C7-AD0D-DFF4B01B0482}">
      <dsp:nvSpPr>
        <dsp:cNvPr id="0" name=""/>
        <dsp:cNvSpPr/>
      </dsp:nvSpPr>
      <dsp:spPr>
        <a:xfrm>
          <a:off x="1396457" y="2852080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>
              <a:cs typeface="Calibri"/>
            </a:rPr>
            <a:t>usa_state</a:t>
          </a:r>
          <a:endParaRPr lang="pt-PT" sz="1800" kern="1200" dirty="0">
            <a:cs typeface="Calibri"/>
          </a:endParaRPr>
        </a:p>
      </dsp:txBody>
      <dsp:txXfrm>
        <a:off x="1396457" y="2852080"/>
        <a:ext cx="1923216" cy="2971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DCACA-9DBA-4AFB-9D7C-6473A1FA24BD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C6E39-CBB4-429E-A411-2CFD8C2B5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62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C6E39-CBB4-429E-A411-2CFD8C2B5A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70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C6E39-CBB4-429E-A411-2CFD8C2B5A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0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C6E39-CBB4-429E-A411-2CFD8C2B5A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0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C6E39-CBB4-429E-A411-2CFD8C2B5A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0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C6E39-CBB4-429E-A411-2CFD8C2B5A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3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C6E39-CBB4-429E-A411-2CFD8C2B5A7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70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C6E39-CBB4-429E-A411-2CFD8C2B5A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74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C6E39-CBB4-429E-A411-2CFD8C2B5A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74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C6E39-CBB4-429E-A411-2CFD8C2B5A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74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C6E39-CBB4-429E-A411-2CFD8C2B5A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19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C6E39-CBB4-429E-A411-2CFD8C2B5A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0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C6E39-CBB4-429E-A411-2CFD8C2B5A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0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C6E39-CBB4-429E-A411-2CFD8C2B5A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0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C6E39-CBB4-429E-A411-2CFD8C2B5A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0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0E5A0-F1E2-4900-856A-40D2C8B71136}" type="datetime1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95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8B416-54CD-4BB6-942F-4E371EE4E796}" type="datetime1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18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75CD-AD03-4617-82AD-9BAF71607A97}" type="datetime1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69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C329-3D02-4B4C-8DDD-86CFABD85DFA}" type="datetime1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02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DE163-D86C-49B7-B0BC-05D66085E68A}" type="datetime1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60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750C1-D01C-4466-AE55-E10202176B03}" type="datetime1">
              <a:rPr lang="en-US" smtClean="0"/>
              <a:t>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85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346C1-BE97-41BC-94AD-A35280B369B0}" type="datetime1">
              <a:rPr lang="en-US" smtClean="0"/>
              <a:t>1/2/2021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20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80E70-CD7C-4927-A514-EB86C158EA47}" type="datetime1">
              <a:rPr lang="en-US" smtClean="0"/>
              <a:t>1/2/2021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59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06A46-E0A4-43EE-8135-E4ACF616652A}" type="datetime1">
              <a:rPr lang="en-US" smtClean="0"/>
              <a:t>1/2/2021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7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28463-BBC6-45E8-BBD3-AE3F48F3A78B}" type="datetime1">
              <a:rPr lang="en-US" smtClean="0"/>
              <a:t>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4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8C62-4D84-4632-9F6D-0D379D5F460D}" type="datetime1">
              <a:rPr lang="en-US" smtClean="0"/>
              <a:t>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7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896C5-09E0-4DFC-A2F2-F9CDC7BE0E1C}" type="datetime1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66A31-5875-41DA-A0B7-4F2EC1AE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0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image" Target="../media/image8.png"/><Relationship Id="rId7" Type="http://schemas.openxmlformats.org/officeDocument/2006/relationships/diagramData" Target="../diagrams/data10.xml"/><Relationship Id="rId12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microsoft.com/office/2007/relationships/diagramDrawing" Target="../diagrams/drawing10.xml"/><Relationship Id="rId5" Type="http://schemas.openxmlformats.org/officeDocument/2006/relationships/image" Target="../media/image10.png"/><Relationship Id="rId10" Type="http://schemas.openxmlformats.org/officeDocument/2006/relationships/diagramColors" Target="../diagrams/colors10.xml"/><Relationship Id="rId4" Type="http://schemas.openxmlformats.org/officeDocument/2006/relationships/image" Target="../media/image9.png"/><Relationship Id="rId9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13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diagramData" Target="../diagrams/data11.xml"/><Relationship Id="rId12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microsoft.com/office/2007/relationships/diagramDrawing" Target="../diagrams/drawing11.xml"/><Relationship Id="rId5" Type="http://schemas.openxmlformats.org/officeDocument/2006/relationships/image" Target="../media/image10.png"/><Relationship Id="rId10" Type="http://schemas.openxmlformats.org/officeDocument/2006/relationships/diagramColors" Target="../diagrams/colors11.xml"/><Relationship Id="rId4" Type="http://schemas.openxmlformats.org/officeDocument/2006/relationships/image" Target="../media/image9.png"/><Relationship Id="rId9" Type="http://schemas.openxmlformats.org/officeDocument/2006/relationships/diagramQuickStyle" Target="../diagrams/quickStyle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8.png"/><Relationship Id="rId7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8.png"/><Relationship Id="rId7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A21AF13-F4FE-4894-ABE6-0004B7F83D21}"/>
              </a:ext>
            </a:extLst>
          </p:cNvPr>
          <p:cNvSpPr/>
          <p:nvPr/>
        </p:nvSpPr>
        <p:spPr>
          <a:xfrm>
            <a:off x="0" y="5353706"/>
            <a:ext cx="12192000" cy="1504294"/>
          </a:xfrm>
          <a:custGeom>
            <a:avLst/>
            <a:gdLst>
              <a:gd name="connsiteX0" fmla="*/ 7501273 w 7715072"/>
              <a:gd name="connsiteY0" fmla="*/ 1041585 h 1232453"/>
              <a:gd name="connsiteX1" fmla="*/ 7486079 w 7715072"/>
              <a:gd name="connsiteY1" fmla="*/ 1056608 h 1232453"/>
              <a:gd name="connsiteX2" fmla="*/ 7485568 w 7715072"/>
              <a:gd name="connsiteY2" fmla="*/ 1147261 h 1232453"/>
              <a:gd name="connsiteX3" fmla="*/ 7500592 w 7715072"/>
              <a:gd name="connsiteY3" fmla="*/ 1162455 h 1232453"/>
              <a:gd name="connsiteX4" fmla="*/ 7561026 w 7715072"/>
              <a:gd name="connsiteY4" fmla="*/ 1162795 h 1232453"/>
              <a:gd name="connsiteX5" fmla="*/ 7576220 w 7715072"/>
              <a:gd name="connsiteY5" fmla="*/ 1147771 h 1232453"/>
              <a:gd name="connsiteX6" fmla="*/ 7576731 w 7715072"/>
              <a:gd name="connsiteY6" fmla="*/ 1057118 h 1232453"/>
              <a:gd name="connsiteX7" fmla="*/ 7561707 w 7715072"/>
              <a:gd name="connsiteY7" fmla="*/ 1041925 h 1232453"/>
              <a:gd name="connsiteX8" fmla="*/ 6671821 w 7715072"/>
              <a:gd name="connsiteY8" fmla="*/ 1041585 h 1232453"/>
              <a:gd name="connsiteX9" fmla="*/ 6656627 w 7715072"/>
              <a:gd name="connsiteY9" fmla="*/ 1056608 h 1232453"/>
              <a:gd name="connsiteX10" fmla="*/ 6656117 w 7715072"/>
              <a:gd name="connsiteY10" fmla="*/ 1147261 h 1232453"/>
              <a:gd name="connsiteX11" fmla="*/ 6671140 w 7715072"/>
              <a:gd name="connsiteY11" fmla="*/ 1162455 h 1232453"/>
              <a:gd name="connsiteX12" fmla="*/ 6731574 w 7715072"/>
              <a:gd name="connsiteY12" fmla="*/ 1162795 h 1232453"/>
              <a:gd name="connsiteX13" fmla="*/ 6746768 w 7715072"/>
              <a:gd name="connsiteY13" fmla="*/ 1147771 h 1232453"/>
              <a:gd name="connsiteX14" fmla="*/ 6747278 w 7715072"/>
              <a:gd name="connsiteY14" fmla="*/ 1057119 h 1232453"/>
              <a:gd name="connsiteX15" fmla="*/ 6732255 w 7715072"/>
              <a:gd name="connsiteY15" fmla="*/ 1041925 h 1232453"/>
              <a:gd name="connsiteX16" fmla="*/ 5704127 w 7715072"/>
              <a:gd name="connsiteY16" fmla="*/ 1041585 h 1232453"/>
              <a:gd name="connsiteX17" fmla="*/ 5688933 w 7715072"/>
              <a:gd name="connsiteY17" fmla="*/ 1056608 h 1232453"/>
              <a:gd name="connsiteX18" fmla="*/ 5688423 w 7715072"/>
              <a:gd name="connsiteY18" fmla="*/ 1147261 h 1232453"/>
              <a:gd name="connsiteX19" fmla="*/ 5703446 w 7715072"/>
              <a:gd name="connsiteY19" fmla="*/ 1162455 h 1232453"/>
              <a:gd name="connsiteX20" fmla="*/ 5763880 w 7715072"/>
              <a:gd name="connsiteY20" fmla="*/ 1162795 h 1232453"/>
              <a:gd name="connsiteX21" fmla="*/ 5779074 w 7715072"/>
              <a:gd name="connsiteY21" fmla="*/ 1147771 h 1232453"/>
              <a:gd name="connsiteX22" fmla="*/ 5779585 w 7715072"/>
              <a:gd name="connsiteY22" fmla="*/ 1057118 h 1232453"/>
              <a:gd name="connsiteX23" fmla="*/ 5764561 w 7715072"/>
              <a:gd name="connsiteY23" fmla="*/ 1041925 h 1232453"/>
              <a:gd name="connsiteX24" fmla="*/ 4874675 w 7715072"/>
              <a:gd name="connsiteY24" fmla="*/ 1041585 h 1232453"/>
              <a:gd name="connsiteX25" fmla="*/ 4859481 w 7715072"/>
              <a:gd name="connsiteY25" fmla="*/ 1056608 h 1232453"/>
              <a:gd name="connsiteX26" fmla="*/ 4858971 w 7715072"/>
              <a:gd name="connsiteY26" fmla="*/ 1147261 h 1232453"/>
              <a:gd name="connsiteX27" fmla="*/ 4873994 w 7715072"/>
              <a:gd name="connsiteY27" fmla="*/ 1162455 h 1232453"/>
              <a:gd name="connsiteX28" fmla="*/ 4934428 w 7715072"/>
              <a:gd name="connsiteY28" fmla="*/ 1162795 h 1232453"/>
              <a:gd name="connsiteX29" fmla="*/ 4949622 w 7715072"/>
              <a:gd name="connsiteY29" fmla="*/ 1147771 h 1232453"/>
              <a:gd name="connsiteX30" fmla="*/ 4950133 w 7715072"/>
              <a:gd name="connsiteY30" fmla="*/ 1057118 h 1232453"/>
              <a:gd name="connsiteX31" fmla="*/ 4935109 w 7715072"/>
              <a:gd name="connsiteY31" fmla="*/ 1041925 h 1232453"/>
              <a:gd name="connsiteX32" fmla="*/ 4045223 w 7715072"/>
              <a:gd name="connsiteY32" fmla="*/ 1041585 h 1232453"/>
              <a:gd name="connsiteX33" fmla="*/ 4030029 w 7715072"/>
              <a:gd name="connsiteY33" fmla="*/ 1056608 h 1232453"/>
              <a:gd name="connsiteX34" fmla="*/ 4029518 w 7715072"/>
              <a:gd name="connsiteY34" fmla="*/ 1147261 h 1232453"/>
              <a:gd name="connsiteX35" fmla="*/ 4044542 w 7715072"/>
              <a:gd name="connsiteY35" fmla="*/ 1162455 h 1232453"/>
              <a:gd name="connsiteX36" fmla="*/ 4104976 w 7715072"/>
              <a:gd name="connsiteY36" fmla="*/ 1162795 h 1232453"/>
              <a:gd name="connsiteX37" fmla="*/ 4120170 w 7715072"/>
              <a:gd name="connsiteY37" fmla="*/ 1147771 h 1232453"/>
              <a:gd name="connsiteX38" fmla="*/ 4120681 w 7715072"/>
              <a:gd name="connsiteY38" fmla="*/ 1057119 h 1232453"/>
              <a:gd name="connsiteX39" fmla="*/ 4105657 w 7715072"/>
              <a:gd name="connsiteY39" fmla="*/ 1041925 h 1232453"/>
              <a:gd name="connsiteX40" fmla="*/ 3215773 w 7715072"/>
              <a:gd name="connsiteY40" fmla="*/ 1041585 h 1232453"/>
              <a:gd name="connsiteX41" fmla="*/ 3200579 w 7715072"/>
              <a:gd name="connsiteY41" fmla="*/ 1056608 h 1232453"/>
              <a:gd name="connsiteX42" fmla="*/ 3200069 w 7715072"/>
              <a:gd name="connsiteY42" fmla="*/ 1147261 h 1232453"/>
              <a:gd name="connsiteX43" fmla="*/ 3215092 w 7715072"/>
              <a:gd name="connsiteY43" fmla="*/ 1162455 h 1232453"/>
              <a:gd name="connsiteX44" fmla="*/ 3275526 w 7715072"/>
              <a:gd name="connsiteY44" fmla="*/ 1162795 h 1232453"/>
              <a:gd name="connsiteX45" fmla="*/ 3290721 w 7715072"/>
              <a:gd name="connsiteY45" fmla="*/ 1147771 h 1232453"/>
              <a:gd name="connsiteX46" fmla="*/ 3291231 w 7715072"/>
              <a:gd name="connsiteY46" fmla="*/ 1057119 h 1232453"/>
              <a:gd name="connsiteX47" fmla="*/ 3276208 w 7715072"/>
              <a:gd name="connsiteY47" fmla="*/ 1041925 h 1232453"/>
              <a:gd name="connsiteX48" fmla="*/ 2248078 w 7715072"/>
              <a:gd name="connsiteY48" fmla="*/ 1041585 h 1232453"/>
              <a:gd name="connsiteX49" fmla="*/ 2232884 w 7715072"/>
              <a:gd name="connsiteY49" fmla="*/ 1056608 h 1232453"/>
              <a:gd name="connsiteX50" fmla="*/ 2232373 w 7715072"/>
              <a:gd name="connsiteY50" fmla="*/ 1147261 h 1232453"/>
              <a:gd name="connsiteX51" fmla="*/ 2247397 w 7715072"/>
              <a:gd name="connsiteY51" fmla="*/ 1162455 h 1232453"/>
              <a:gd name="connsiteX52" fmla="*/ 2307831 w 7715072"/>
              <a:gd name="connsiteY52" fmla="*/ 1162795 h 1232453"/>
              <a:gd name="connsiteX53" fmla="*/ 2323026 w 7715072"/>
              <a:gd name="connsiteY53" fmla="*/ 1147771 h 1232453"/>
              <a:gd name="connsiteX54" fmla="*/ 2323536 w 7715072"/>
              <a:gd name="connsiteY54" fmla="*/ 1057118 h 1232453"/>
              <a:gd name="connsiteX55" fmla="*/ 2308511 w 7715072"/>
              <a:gd name="connsiteY55" fmla="*/ 1041925 h 1232453"/>
              <a:gd name="connsiteX56" fmla="*/ 1418626 w 7715072"/>
              <a:gd name="connsiteY56" fmla="*/ 1041585 h 1232453"/>
              <a:gd name="connsiteX57" fmla="*/ 1403432 w 7715072"/>
              <a:gd name="connsiteY57" fmla="*/ 1056608 h 1232453"/>
              <a:gd name="connsiteX58" fmla="*/ 1402923 w 7715072"/>
              <a:gd name="connsiteY58" fmla="*/ 1147261 h 1232453"/>
              <a:gd name="connsiteX59" fmla="*/ 1417946 w 7715072"/>
              <a:gd name="connsiteY59" fmla="*/ 1162455 h 1232453"/>
              <a:gd name="connsiteX60" fmla="*/ 1478380 w 7715072"/>
              <a:gd name="connsiteY60" fmla="*/ 1162795 h 1232453"/>
              <a:gd name="connsiteX61" fmla="*/ 1493574 w 7715072"/>
              <a:gd name="connsiteY61" fmla="*/ 1147771 h 1232453"/>
              <a:gd name="connsiteX62" fmla="*/ 1494085 w 7715072"/>
              <a:gd name="connsiteY62" fmla="*/ 1057118 h 1232453"/>
              <a:gd name="connsiteX63" fmla="*/ 1479061 w 7715072"/>
              <a:gd name="connsiteY63" fmla="*/ 1041925 h 1232453"/>
              <a:gd name="connsiteX64" fmla="*/ 589174 w 7715072"/>
              <a:gd name="connsiteY64" fmla="*/ 1041585 h 1232453"/>
              <a:gd name="connsiteX65" fmla="*/ 573980 w 7715072"/>
              <a:gd name="connsiteY65" fmla="*/ 1056608 h 1232453"/>
              <a:gd name="connsiteX66" fmla="*/ 573470 w 7715072"/>
              <a:gd name="connsiteY66" fmla="*/ 1147261 h 1232453"/>
              <a:gd name="connsiteX67" fmla="*/ 588493 w 7715072"/>
              <a:gd name="connsiteY67" fmla="*/ 1162455 h 1232453"/>
              <a:gd name="connsiteX68" fmla="*/ 648927 w 7715072"/>
              <a:gd name="connsiteY68" fmla="*/ 1162795 h 1232453"/>
              <a:gd name="connsiteX69" fmla="*/ 664121 w 7715072"/>
              <a:gd name="connsiteY69" fmla="*/ 1147771 h 1232453"/>
              <a:gd name="connsiteX70" fmla="*/ 664632 w 7715072"/>
              <a:gd name="connsiteY70" fmla="*/ 1057119 h 1232453"/>
              <a:gd name="connsiteX71" fmla="*/ 649608 w 7715072"/>
              <a:gd name="connsiteY71" fmla="*/ 1041925 h 1232453"/>
              <a:gd name="connsiteX72" fmla="*/ 7639528 w 7715072"/>
              <a:gd name="connsiteY72" fmla="*/ 1041584 h 1232453"/>
              <a:gd name="connsiteX73" fmla="*/ 7624334 w 7715072"/>
              <a:gd name="connsiteY73" fmla="*/ 1056608 h 1232453"/>
              <a:gd name="connsiteX74" fmla="*/ 7623823 w 7715072"/>
              <a:gd name="connsiteY74" fmla="*/ 1147261 h 1232453"/>
              <a:gd name="connsiteX75" fmla="*/ 7638847 w 7715072"/>
              <a:gd name="connsiteY75" fmla="*/ 1162455 h 1232453"/>
              <a:gd name="connsiteX76" fmla="*/ 7699281 w 7715072"/>
              <a:gd name="connsiteY76" fmla="*/ 1162795 h 1232453"/>
              <a:gd name="connsiteX77" fmla="*/ 7714475 w 7715072"/>
              <a:gd name="connsiteY77" fmla="*/ 1147772 h 1232453"/>
              <a:gd name="connsiteX78" fmla="*/ 7714986 w 7715072"/>
              <a:gd name="connsiteY78" fmla="*/ 1057119 h 1232453"/>
              <a:gd name="connsiteX79" fmla="*/ 7699962 w 7715072"/>
              <a:gd name="connsiteY79" fmla="*/ 1041925 h 1232453"/>
              <a:gd name="connsiteX80" fmla="*/ 6810063 w 7715072"/>
              <a:gd name="connsiteY80" fmla="*/ 1041584 h 1232453"/>
              <a:gd name="connsiteX81" fmla="*/ 6794869 w 7715072"/>
              <a:gd name="connsiteY81" fmla="*/ 1056608 h 1232453"/>
              <a:gd name="connsiteX82" fmla="*/ 6794358 w 7715072"/>
              <a:gd name="connsiteY82" fmla="*/ 1147261 h 1232453"/>
              <a:gd name="connsiteX83" fmla="*/ 6809382 w 7715072"/>
              <a:gd name="connsiteY83" fmla="*/ 1162455 h 1232453"/>
              <a:gd name="connsiteX84" fmla="*/ 6869816 w 7715072"/>
              <a:gd name="connsiteY84" fmla="*/ 1162795 h 1232453"/>
              <a:gd name="connsiteX85" fmla="*/ 6885010 w 7715072"/>
              <a:gd name="connsiteY85" fmla="*/ 1147771 h 1232453"/>
              <a:gd name="connsiteX86" fmla="*/ 6885521 w 7715072"/>
              <a:gd name="connsiteY86" fmla="*/ 1057119 h 1232453"/>
              <a:gd name="connsiteX87" fmla="*/ 6870497 w 7715072"/>
              <a:gd name="connsiteY87" fmla="*/ 1041925 h 1232453"/>
              <a:gd name="connsiteX88" fmla="*/ 5980611 w 7715072"/>
              <a:gd name="connsiteY88" fmla="*/ 1041584 h 1232453"/>
              <a:gd name="connsiteX89" fmla="*/ 5965417 w 7715072"/>
              <a:gd name="connsiteY89" fmla="*/ 1056608 h 1232453"/>
              <a:gd name="connsiteX90" fmla="*/ 5964906 w 7715072"/>
              <a:gd name="connsiteY90" fmla="*/ 1147261 h 1232453"/>
              <a:gd name="connsiteX91" fmla="*/ 5979930 w 7715072"/>
              <a:gd name="connsiteY91" fmla="*/ 1162455 h 1232453"/>
              <a:gd name="connsiteX92" fmla="*/ 6040364 w 7715072"/>
              <a:gd name="connsiteY92" fmla="*/ 1162795 h 1232453"/>
              <a:gd name="connsiteX93" fmla="*/ 6055558 w 7715072"/>
              <a:gd name="connsiteY93" fmla="*/ 1147771 h 1232453"/>
              <a:gd name="connsiteX94" fmla="*/ 6056068 w 7715072"/>
              <a:gd name="connsiteY94" fmla="*/ 1057119 h 1232453"/>
              <a:gd name="connsiteX95" fmla="*/ 6041045 w 7715072"/>
              <a:gd name="connsiteY95" fmla="*/ 1041925 h 1232453"/>
              <a:gd name="connsiteX96" fmla="*/ 5842370 w 7715072"/>
              <a:gd name="connsiteY96" fmla="*/ 1041584 h 1232453"/>
              <a:gd name="connsiteX97" fmla="*/ 5827175 w 7715072"/>
              <a:gd name="connsiteY97" fmla="*/ 1056608 h 1232453"/>
              <a:gd name="connsiteX98" fmla="*/ 5826665 w 7715072"/>
              <a:gd name="connsiteY98" fmla="*/ 1147261 h 1232453"/>
              <a:gd name="connsiteX99" fmla="*/ 5841689 w 7715072"/>
              <a:gd name="connsiteY99" fmla="*/ 1162455 h 1232453"/>
              <a:gd name="connsiteX100" fmla="*/ 5902123 w 7715072"/>
              <a:gd name="connsiteY100" fmla="*/ 1162795 h 1232453"/>
              <a:gd name="connsiteX101" fmla="*/ 5917316 w 7715072"/>
              <a:gd name="connsiteY101" fmla="*/ 1147772 h 1232453"/>
              <a:gd name="connsiteX102" fmla="*/ 5917826 w 7715072"/>
              <a:gd name="connsiteY102" fmla="*/ 1057119 h 1232453"/>
              <a:gd name="connsiteX103" fmla="*/ 5902804 w 7715072"/>
              <a:gd name="connsiteY103" fmla="*/ 1041925 h 1232453"/>
              <a:gd name="connsiteX104" fmla="*/ 5151160 w 7715072"/>
              <a:gd name="connsiteY104" fmla="*/ 1041584 h 1232453"/>
              <a:gd name="connsiteX105" fmla="*/ 5135965 w 7715072"/>
              <a:gd name="connsiteY105" fmla="*/ 1056608 h 1232453"/>
              <a:gd name="connsiteX106" fmla="*/ 5135455 w 7715072"/>
              <a:gd name="connsiteY106" fmla="*/ 1147261 h 1232453"/>
              <a:gd name="connsiteX107" fmla="*/ 5150479 w 7715072"/>
              <a:gd name="connsiteY107" fmla="*/ 1162454 h 1232453"/>
              <a:gd name="connsiteX108" fmla="*/ 5210912 w 7715072"/>
              <a:gd name="connsiteY108" fmla="*/ 1162795 h 1232453"/>
              <a:gd name="connsiteX109" fmla="*/ 5226107 w 7715072"/>
              <a:gd name="connsiteY109" fmla="*/ 1147771 h 1232453"/>
              <a:gd name="connsiteX110" fmla="*/ 5226616 w 7715072"/>
              <a:gd name="connsiteY110" fmla="*/ 1057119 h 1232453"/>
              <a:gd name="connsiteX111" fmla="*/ 5211593 w 7715072"/>
              <a:gd name="connsiteY111" fmla="*/ 1041925 h 1232453"/>
              <a:gd name="connsiteX112" fmla="*/ 5012917 w 7715072"/>
              <a:gd name="connsiteY112" fmla="*/ 1041584 h 1232453"/>
              <a:gd name="connsiteX113" fmla="*/ 4997723 w 7715072"/>
              <a:gd name="connsiteY113" fmla="*/ 1056608 h 1232453"/>
              <a:gd name="connsiteX114" fmla="*/ 4997213 w 7715072"/>
              <a:gd name="connsiteY114" fmla="*/ 1147261 h 1232453"/>
              <a:gd name="connsiteX115" fmla="*/ 5012236 w 7715072"/>
              <a:gd name="connsiteY115" fmla="*/ 1162455 h 1232453"/>
              <a:gd name="connsiteX116" fmla="*/ 5072670 w 7715072"/>
              <a:gd name="connsiteY116" fmla="*/ 1162795 h 1232453"/>
              <a:gd name="connsiteX117" fmla="*/ 5087864 w 7715072"/>
              <a:gd name="connsiteY117" fmla="*/ 1147771 h 1232453"/>
              <a:gd name="connsiteX118" fmla="*/ 5088375 w 7715072"/>
              <a:gd name="connsiteY118" fmla="*/ 1057119 h 1232453"/>
              <a:gd name="connsiteX119" fmla="*/ 5073351 w 7715072"/>
              <a:gd name="connsiteY119" fmla="*/ 1041925 h 1232453"/>
              <a:gd name="connsiteX120" fmla="*/ 4183465 w 7715072"/>
              <a:gd name="connsiteY120" fmla="*/ 1041584 h 1232453"/>
              <a:gd name="connsiteX121" fmla="*/ 4168271 w 7715072"/>
              <a:gd name="connsiteY121" fmla="*/ 1056608 h 1232453"/>
              <a:gd name="connsiteX122" fmla="*/ 4167760 w 7715072"/>
              <a:gd name="connsiteY122" fmla="*/ 1147261 h 1232453"/>
              <a:gd name="connsiteX123" fmla="*/ 4182784 w 7715072"/>
              <a:gd name="connsiteY123" fmla="*/ 1162455 h 1232453"/>
              <a:gd name="connsiteX124" fmla="*/ 4243218 w 7715072"/>
              <a:gd name="connsiteY124" fmla="*/ 1162795 h 1232453"/>
              <a:gd name="connsiteX125" fmla="*/ 4258412 w 7715072"/>
              <a:gd name="connsiteY125" fmla="*/ 1147771 h 1232453"/>
              <a:gd name="connsiteX126" fmla="*/ 4258923 w 7715072"/>
              <a:gd name="connsiteY126" fmla="*/ 1057119 h 1232453"/>
              <a:gd name="connsiteX127" fmla="*/ 4243899 w 7715072"/>
              <a:gd name="connsiteY127" fmla="*/ 1041925 h 1232453"/>
              <a:gd name="connsiteX128" fmla="*/ 3354016 w 7715072"/>
              <a:gd name="connsiteY128" fmla="*/ 1041584 h 1232453"/>
              <a:gd name="connsiteX129" fmla="*/ 3338820 w 7715072"/>
              <a:gd name="connsiteY129" fmla="*/ 1056608 h 1232453"/>
              <a:gd name="connsiteX130" fmla="*/ 3338311 w 7715072"/>
              <a:gd name="connsiteY130" fmla="*/ 1147261 h 1232453"/>
              <a:gd name="connsiteX131" fmla="*/ 3353335 w 7715072"/>
              <a:gd name="connsiteY131" fmla="*/ 1162455 h 1232453"/>
              <a:gd name="connsiteX132" fmla="*/ 3413768 w 7715072"/>
              <a:gd name="connsiteY132" fmla="*/ 1162795 h 1232453"/>
              <a:gd name="connsiteX133" fmla="*/ 3428962 w 7715072"/>
              <a:gd name="connsiteY133" fmla="*/ 1147771 h 1232453"/>
              <a:gd name="connsiteX134" fmla="*/ 3429473 w 7715072"/>
              <a:gd name="connsiteY134" fmla="*/ 1057119 h 1232453"/>
              <a:gd name="connsiteX135" fmla="*/ 3414449 w 7715072"/>
              <a:gd name="connsiteY135" fmla="*/ 1041925 h 1232453"/>
              <a:gd name="connsiteX136" fmla="*/ 2524563 w 7715072"/>
              <a:gd name="connsiteY136" fmla="*/ 1041584 h 1232453"/>
              <a:gd name="connsiteX137" fmla="*/ 2509368 w 7715072"/>
              <a:gd name="connsiteY137" fmla="*/ 1056608 h 1232453"/>
              <a:gd name="connsiteX138" fmla="*/ 2508858 w 7715072"/>
              <a:gd name="connsiteY138" fmla="*/ 1147261 h 1232453"/>
              <a:gd name="connsiteX139" fmla="*/ 2523881 w 7715072"/>
              <a:gd name="connsiteY139" fmla="*/ 1162455 h 1232453"/>
              <a:gd name="connsiteX140" fmla="*/ 2584316 w 7715072"/>
              <a:gd name="connsiteY140" fmla="*/ 1162795 h 1232453"/>
              <a:gd name="connsiteX141" fmla="*/ 2599510 w 7715072"/>
              <a:gd name="connsiteY141" fmla="*/ 1147771 h 1232453"/>
              <a:gd name="connsiteX142" fmla="*/ 2600020 w 7715072"/>
              <a:gd name="connsiteY142" fmla="*/ 1057119 h 1232453"/>
              <a:gd name="connsiteX143" fmla="*/ 2584997 w 7715072"/>
              <a:gd name="connsiteY143" fmla="*/ 1041925 h 1232453"/>
              <a:gd name="connsiteX144" fmla="*/ 2386320 w 7715072"/>
              <a:gd name="connsiteY144" fmla="*/ 1041584 h 1232453"/>
              <a:gd name="connsiteX145" fmla="*/ 2371126 w 7715072"/>
              <a:gd name="connsiteY145" fmla="*/ 1056608 h 1232453"/>
              <a:gd name="connsiteX146" fmla="*/ 2370615 w 7715072"/>
              <a:gd name="connsiteY146" fmla="*/ 1147261 h 1232453"/>
              <a:gd name="connsiteX147" fmla="*/ 2385639 w 7715072"/>
              <a:gd name="connsiteY147" fmla="*/ 1162455 h 1232453"/>
              <a:gd name="connsiteX148" fmla="*/ 2446073 w 7715072"/>
              <a:gd name="connsiteY148" fmla="*/ 1162795 h 1232453"/>
              <a:gd name="connsiteX149" fmla="*/ 2461267 w 7715072"/>
              <a:gd name="connsiteY149" fmla="*/ 1147772 h 1232453"/>
              <a:gd name="connsiteX150" fmla="*/ 2461777 w 7715072"/>
              <a:gd name="connsiteY150" fmla="*/ 1057119 h 1232453"/>
              <a:gd name="connsiteX151" fmla="*/ 2446754 w 7715072"/>
              <a:gd name="connsiteY151" fmla="*/ 1041925 h 1232453"/>
              <a:gd name="connsiteX152" fmla="*/ 1695111 w 7715072"/>
              <a:gd name="connsiteY152" fmla="*/ 1041584 h 1232453"/>
              <a:gd name="connsiteX153" fmla="*/ 1679917 w 7715072"/>
              <a:gd name="connsiteY153" fmla="*/ 1056608 h 1232453"/>
              <a:gd name="connsiteX154" fmla="*/ 1679406 w 7715072"/>
              <a:gd name="connsiteY154" fmla="*/ 1147261 h 1232453"/>
              <a:gd name="connsiteX155" fmla="*/ 1694430 w 7715072"/>
              <a:gd name="connsiteY155" fmla="*/ 1162454 h 1232453"/>
              <a:gd name="connsiteX156" fmla="*/ 1754864 w 7715072"/>
              <a:gd name="connsiteY156" fmla="*/ 1162795 h 1232453"/>
              <a:gd name="connsiteX157" fmla="*/ 1770058 w 7715072"/>
              <a:gd name="connsiteY157" fmla="*/ 1147771 h 1232453"/>
              <a:gd name="connsiteX158" fmla="*/ 1770568 w 7715072"/>
              <a:gd name="connsiteY158" fmla="*/ 1057119 h 1232453"/>
              <a:gd name="connsiteX159" fmla="*/ 1755545 w 7715072"/>
              <a:gd name="connsiteY159" fmla="*/ 1041925 h 1232453"/>
              <a:gd name="connsiteX160" fmla="*/ 1556867 w 7715072"/>
              <a:gd name="connsiteY160" fmla="*/ 1041584 h 1232453"/>
              <a:gd name="connsiteX161" fmla="*/ 1541674 w 7715072"/>
              <a:gd name="connsiteY161" fmla="*/ 1056608 h 1232453"/>
              <a:gd name="connsiteX162" fmla="*/ 1541163 w 7715072"/>
              <a:gd name="connsiteY162" fmla="*/ 1147261 h 1232453"/>
              <a:gd name="connsiteX163" fmla="*/ 1556186 w 7715072"/>
              <a:gd name="connsiteY163" fmla="*/ 1162455 h 1232453"/>
              <a:gd name="connsiteX164" fmla="*/ 1616621 w 7715072"/>
              <a:gd name="connsiteY164" fmla="*/ 1162795 h 1232453"/>
              <a:gd name="connsiteX165" fmla="*/ 1631814 w 7715072"/>
              <a:gd name="connsiteY165" fmla="*/ 1147771 h 1232453"/>
              <a:gd name="connsiteX166" fmla="*/ 1632325 w 7715072"/>
              <a:gd name="connsiteY166" fmla="*/ 1057119 h 1232453"/>
              <a:gd name="connsiteX167" fmla="*/ 1617301 w 7715072"/>
              <a:gd name="connsiteY167" fmla="*/ 1041925 h 1232453"/>
              <a:gd name="connsiteX168" fmla="*/ 727416 w 7715072"/>
              <a:gd name="connsiteY168" fmla="*/ 1041584 h 1232453"/>
              <a:gd name="connsiteX169" fmla="*/ 712222 w 7715072"/>
              <a:gd name="connsiteY169" fmla="*/ 1056608 h 1232453"/>
              <a:gd name="connsiteX170" fmla="*/ 711712 w 7715072"/>
              <a:gd name="connsiteY170" fmla="*/ 1147261 h 1232453"/>
              <a:gd name="connsiteX171" fmla="*/ 726735 w 7715072"/>
              <a:gd name="connsiteY171" fmla="*/ 1162455 h 1232453"/>
              <a:gd name="connsiteX172" fmla="*/ 787168 w 7715072"/>
              <a:gd name="connsiteY172" fmla="*/ 1162795 h 1232453"/>
              <a:gd name="connsiteX173" fmla="*/ 802363 w 7715072"/>
              <a:gd name="connsiteY173" fmla="*/ 1147771 h 1232453"/>
              <a:gd name="connsiteX174" fmla="*/ 802874 w 7715072"/>
              <a:gd name="connsiteY174" fmla="*/ 1057119 h 1232453"/>
              <a:gd name="connsiteX175" fmla="*/ 787850 w 7715072"/>
              <a:gd name="connsiteY175" fmla="*/ 1041925 h 1232453"/>
              <a:gd name="connsiteX176" fmla="*/ 7086547 w 7715072"/>
              <a:gd name="connsiteY176" fmla="*/ 1041584 h 1232453"/>
              <a:gd name="connsiteX177" fmla="*/ 7071353 w 7715072"/>
              <a:gd name="connsiteY177" fmla="*/ 1056608 h 1232453"/>
              <a:gd name="connsiteX178" fmla="*/ 7070843 w 7715072"/>
              <a:gd name="connsiteY178" fmla="*/ 1147260 h 1232453"/>
              <a:gd name="connsiteX179" fmla="*/ 7085866 w 7715072"/>
              <a:gd name="connsiteY179" fmla="*/ 1162454 h 1232453"/>
              <a:gd name="connsiteX180" fmla="*/ 7146300 w 7715072"/>
              <a:gd name="connsiteY180" fmla="*/ 1162795 h 1232453"/>
              <a:gd name="connsiteX181" fmla="*/ 7161494 w 7715072"/>
              <a:gd name="connsiteY181" fmla="*/ 1147771 h 1232453"/>
              <a:gd name="connsiteX182" fmla="*/ 7162005 w 7715072"/>
              <a:gd name="connsiteY182" fmla="*/ 1057119 h 1232453"/>
              <a:gd name="connsiteX183" fmla="*/ 7146981 w 7715072"/>
              <a:gd name="connsiteY183" fmla="*/ 1041925 h 1232453"/>
              <a:gd name="connsiteX184" fmla="*/ 6948305 w 7715072"/>
              <a:gd name="connsiteY184" fmla="*/ 1041584 h 1232453"/>
              <a:gd name="connsiteX185" fmla="*/ 6933111 w 7715072"/>
              <a:gd name="connsiteY185" fmla="*/ 1056608 h 1232453"/>
              <a:gd name="connsiteX186" fmla="*/ 6932600 w 7715072"/>
              <a:gd name="connsiteY186" fmla="*/ 1147261 h 1232453"/>
              <a:gd name="connsiteX187" fmla="*/ 6947624 w 7715072"/>
              <a:gd name="connsiteY187" fmla="*/ 1162454 h 1232453"/>
              <a:gd name="connsiteX188" fmla="*/ 7008058 w 7715072"/>
              <a:gd name="connsiteY188" fmla="*/ 1162795 h 1232453"/>
              <a:gd name="connsiteX189" fmla="*/ 7023252 w 7715072"/>
              <a:gd name="connsiteY189" fmla="*/ 1147771 h 1232453"/>
              <a:gd name="connsiteX190" fmla="*/ 7023763 w 7715072"/>
              <a:gd name="connsiteY190" fmla="*/ 1057119 h 1232453"/>
              <a:gd name="connsiteX191" fmla="*/ 7008739 w 7715072"/>
              <a:gd name="connsiteY191" fmla="*/ 1041925 h 1232453"/>
              <a:gd name="connsiteX192" fmla="*/ 6257095 w 7715072"/>
              <a:gd name="connsiteY192" fmla="*/ 1041584 h 1232453"/>
              <a:gd name="connsiteX193" fmla="*/ 6241901 w 7715072"/>
              <a:gd name="connsiteY193" fmla="*/ 1056608 h 1232453"/>
              <a:gd name="connsiteX194" fmla="*/ 6241390 w 7715072"/>
              <a:gd name="connsiteY194" fmla="*/ 1147260 h 1232453"/>
              <a:gd name="connsiteX195" fmla="*/ 6256414 w 7715072"/>
              <a:gd name="connsiteY195" fmla="*/ 1162454 h 1232453"/>
              <a:gd name="connsiteX196" fmla="*/ 6316848 w 7715072"/>
              <a:gd name="connsiteY196" fmla="*/ 1162795 h 1232453"/>
              <a:gd name="connsiteX197" fmla="*/ 6332042 w 7715072"/>
              <a:gd name="connsiteY197" fmla="*/ 1147771 h 1232453"/>
              <a:gd name="connsiteX198" fmla="*/ 6332553 w 7715072"/>
              <a:gd name="connsiteY198" fmla="*/ 1057119 h 1232453"/>
              <a:gd name="connsiteX199" fmla="*/ 6317529 w 7715072"/>
              <a:gd name="connsiteY199" fmla="*/ 1041924 h 1232453"/>
              <a:gd name="connsiteX200" fmla="*/ 6118853 w 7715072"/>
              <a:gd name="connsiteY200" fmla="*/ 1041584 h 1232453"/>
              <a:gd name="connsiteX201" fmla="*/ 6103659 w 7715072"/>
              <a:gd name="connsiteY201" fmla="*/ 1056608 h 1232453"/>
              <a:gd name="connsiteX202" fmla="*/ 6103148 w 7715072"/>
              <a:gd name="connsiteY202" fmla="*/ 1147260 h 1232453"/>
              <a:gd name="connsiteX203" fmla="*/ 6118172 w 7715072"/>
              <a:gd name="connsiteY203" fmla="*/ 1162454 h 1232453"/>
              <a:gd name="connsiteX204" fmla="*/ 6178606 w 7715072"/>
              <a:gd name="connsiteY204" fmla="*/ 1162795 h 1232453"/>
              <a:gd name="connsiteX205" fmla="*/ 6193800 w 7715072"/>
              <a:gd name="connsiteY205" fmla="*/ 1147771 h 1232453"/>
              <a:gd name="connsiteX206" fmla="*/ 6194311 w 7715072"/>
              <a:gd name="connsiteY206" fmla="*/ 1057119 h 1232453"/>
              <a:gd name="connsiteX207" fmla="*/ 6179287 w 7715072"/>
              <a:gd name="connsiteY207" fmla="*/ 1041925 h 1232453"/>
              <a:gd name="connsiteX208" fmla="*/ 5289401 w 7715072"/>
              <a:gd name="connsiteY208" fmla="*/ 1041584 h 1232453"/>
              <a:gd name="connsiteX209" fmla="*/ 5274207 w 7715072"/>
              <a:gd name="connsiteY209" fmla="*/ 1056608 h 1232453"/>
              <a:gd name="connsiteX210" fmla="*/ 5273696 w 7715072"/>
              <a:gd name="connsiteY210" fmla="*/ 1147260 h 1232453"/>
              <a:gd name="connsiteX211" fmla="*/ 5288720 w 7715072"/>
              <a:gd name="connsiteY211" fmla="*/ 1162454 h 1232453"/>
              <a:gd name="connsiteX212" fmla="*/ 5349154 w 7715072"/>
              <a:gd name="connsiteY212" fmla="*/ 1162795 h 1232453"/>
              <a:gd name="connsiteX213" fmla="*/ 5364348 w 7715072"/>
              <a:gd name="connsiteY213" fmla="*/ 1147771 h 1232453"/>
              <a:gd name="connsiteX214" fmla="*/ 5364858 w 7715072"/>
              <a:gd name="connsiteY214" fmla="*/ 1057119 h 1232453"/>
              <a:gd name="connsiteX215" fmla="*/ 5349835 w 7715072"/>
              <a:gd name="connsiteY215" fmla="*/ 1041925 h 1232453"/>
              <a:gd name="connsiteX216" fmla="*/ 4459950 w 7715072"/>
              <a:gd name="connsiteY216" fmla="*/ 1041584 h 1232453"/>
              <a:gd name="connsiteX217" fmla="*/ 4444755 w 7715072"/>
              <a:gd name="connsiteY217" fmla="*/ 1056608 h 1232453"/>
              <a:gd name="connsiteX218" fmla="*/ 4444245 w 7715072"/>
              <a:gd name="connsiteY218" fmla="*/ 1147260 h 1232453"/>
              <a:gd name="connsiteX219" fmla="*/ 4459268 w 7715072"/>
              <a:gd name="connsiteY219" fmla="*/ 1162454 h 1232453"/>
              <a:gd name="connsiteX220" fmla="*/ 4519702 w 7715072"/>
              <a:gd name="connsiteY220" fmla="*/ 1162795 h 1232453"/>
              <a:gd name="connsiteX221" fmla="*/ 4534897 w 7715072"/>
              <a:gd name="connsiteY221" fmla="*/ 1147771 h 1232453"/>
              <a:gd name="connsiteX222" fmla="*/ 4535406 w 7715072"/>
              <a:gd name="connsiteY222" fmla="*/ 1057119 h 1232453"/>
              <a:gd name="connsiteX223" fmla="*/ 4520383 w 7715072"/>
              <a:gd name="connsiteY223" fmla="*/ 1041925 h 1232453"/>
              <a:gd name="connsiteX224" fmla="*/ 4321707 w 7715072"/>
              <a:gd name="connsiteY224" fmla="*/ 1041584 h 1232453"/>
              <a:gd name="connsiteX225" fmla="*/ 4306514 w 7715072"/>
              <a:gd name="connsiteY225" fmla="*/ 1056608 h 1232453"/>
              <a:gd name="connsiteX226" fmla="*/ 4306003 w 7715072"/>
              <a:gd name="connsiteY226" fmla="*/ 1147261 h 1232453"/>
              <a:gd name="connsiteX227" fmla="*/ 4321026 w 7715072"/>
              <a:gd name="connsiteY227" fmla="*/ 1162454 h 1232453"/>
              <a:gd name="connsiteX228" fmla="*/ 4381460 w 7715072"/>
              <a:gd name="connsiteY228" fmla="*/ 1162795 h 1232453"/>
              <a:gd name="connsiteX229" fmla="*/ 4396654 w 7715072"/>
              <a:gd name="connsiteY229" fmla="*/ 1147771 h 1232453"/>
              <a:gd name="connsiteX230" fmla="*/ 4397165 w 7715072"/>
              <a:gd name="connsiteY230" fmla="*/ 1057119 h 1232453"/>
              <a:gd name="connsiteX231" fmla="*/ 4382141 w 7715072"/>
              <a:gd name="connsiteY231" fmla="*/ 1041925 h 1232453"/>
              <a:gd name="connsiteX232" fmla="*/ 3630500 w 7715072"/>
              <a:gd name="connsiteY232" fmla="*/ 1041584 h 1232453"/>
              <a:gd name="connsiteX233" fmla="*/ 3615305 w 7715072"/>
              <a:gd name="connsiteY233" fmla="*/ 1056608 h 1232453"/>
              <a:gd name="connsiteX234" fmla="*/ 3614795 w 7715072"/>
              <a:gd name="connsiteY234" fmla="*/ 1147260 h 1232453"/>
              <a:gd name="connsiteX235" fmla="*/ 3629818 w 7715072"/>
              <a:gd name="connsiteY235" fmla="*/ 1162454 h 1232453"/>
              <a:gd name="connsiteX236" fmla="*/ 3690253 w 7715072"/>
              <a:gd name="connsiteY236" fmla="*/ 1162795 h 1232453"/>
              <a:gd name="connsiteX237" fmla="*/ 3705445 w 7715072"/>
              <a:gd name="connsiteY237" fmla="*/ 1147771 h 1232453"/>
              <a:gd name="connsiteX238" fmla="*/ 3705957 w 7715072"/>
              <a:gd name="connsiteY238" fmla="*/ 1057119 h 1232453"/>
              <a:gd name="connsiteX239" fmla="*/ 3690933 w 7715072"/>
              <a:gd name="connsiteY239" fmla="*/ 1041925 h 1232453"/>
              <a:gd name="connsiteX240" fmla="*/ 3492257 w 7715072"/>
              <a:gd name="connsiteY240" fmla="*/ 1041584 h 1232453"/>
              <a:gd name="connsiteX241" fmla="*/ 3477063 w 7715072"/>
              <a:gd name="connsiteY241" fmla="*/ 1056608 h 1232453"/>
              <a:gd name="connsiteX242" fmla="*/ 3476552 w 7715072"/>
              <a:gd name="connsiteY242" fmla="*/ 1147261 h 1232453"/>
              <a:gd name="connsiteX243" fmla="*/ 3491577 w 7715072"/>
              <a:gd name="connsiteY243" fmla="*/ 1162454 h 1232453"/>
              <a:gd name="connsiteX244" fmla="*/ 3552011 w 7715072"/>
              <a:gd name="connsiteY244" fmla="*/ 1162795 h 1232453"/>
              <a:gd name="connsiteX245" fmla="*/ 3567204 w 7715072"/>
              <a:gd name="connsiteY245" fmla="*/ 1147771 h 1232453"/>
              <a:gd name="connsiteX246" fmla="*/ 3567715 w 7715072"/>
              <a:gd name="connsiteY246" fmla="*/ 1057119 h 1232453"/>
              <a:gd name="connsiteX247" fmla="*/ 3552691 w 7715072"/>
              <a:gd name="connsiteY247" fmla="*/ 1041925 h 1232453"/>
              <a:gd name="connsiteX248" fmla="*/ 2801047 w 7715072"/>
              <a:gd name="connsiteY248" fmla="*/ 1041584 h 1232453"/>
              <a:gd name="connsiteX249" fmla="*/ 2785854 w 7715072"/>
              <a:gd name="connsiteY249" fmla="*/ 1056608 h 1232453"/>
              <a:gd name="connsiteX250" fmla="*/ 2785343 w 7715072"/>
              <a:gd name="connsiteY250" fmla="*/ 1147260 h 1232453"/>
              <a:gd name="connsiteX251" fmla="*/ 2800366 w 7715072"/>
              <a:gd name="connsiteY251" fmla="*/ 1162454 h 1232453"/>
              <a:gd name="connsiteX252" fmla="*/ 2860800 w 7715072"/>
              <a:gd name="connsiteY252" fmla="*/ 1162795 h 1232453"/>
              <a:gd name="connsiteX253" fmla="*/ 2875994 w 7715072"/>
              <a:gd name="connsiteY253" fmla="*/ 1147771 h 1232453"/>
              <a:gd name="connsiteX254" fmla="*/ 2876505 w 7715072"/>
              <a:gd name="connsiteY254" fmla="*/ 1057118 h 1232453"/>
              <a:gd name="connsiteX255" fmla="*/ 2861481 w 7715072"/>
              <a:gd name="connsiteY255" fmla="*/ 1041924 h 1232453"/>
              <a:gd name="connsiteX256" fmla="*/ 2662805 w 7715072"/>
              <a:gd name="connsiteY256" fmla="*/ 1041584 h 1232453"/>
              <a:gd name="connsiteX257" fmla="*/ 2647611 w 7715072"/>
              <a:gd name="connsiteY257" fmla="*/ 1056608 h 1232453"/>
              <a:gd name="connsiteX258" fmla="*/ 2647100 w 7715072"/>
              <a:gd name="connsiteY258" fmla="*/ 1147260 h 1232453"/>
              <a:gd name="connsiteX259" fmla="*/ 2662124 w 7715072"/>
              <a:gd name="connsiteY259" fmla="*/ 1162454 h 1232453"/>
              <a:gd name="connsiteX260" fmla="*/ 2722558 w 7715072"/>
              <a:gd name="connsiteY260" fmla="*/ 1162795 h 1232453"/>
              <a:gd name="connsiteX261" fmla="*/ 2737752 w 7715072"/>
              <a:gd name="connsiteY261" fmla="*/ 1147771 h 1232453"/>
              <a:gd name="connsiteX262" fmla="*/ 2738263 w 7715072"/>
              <a:gd name="connsiteY262" fmla="*/ 1057119 h 1232453"/>
              <a:gd name="connsiteX263" fmla="*/ 2723239 w 7715072"/>
              <a:gd name="connsiteY263" fmla="*/ 1041925 h 1232453"/>
              <a:gd name="connsiteX264" fmla="*/ 1833352 w 7715072"/>
              <a:gd name="connsiteY264" fmla="*/ 1041584 h 1232453"/>
              <a:gd name="connsiteX265" fmla="*/ 1818158 w 7715072"/>
              <a:gd name="connsiteY265" fmla="*/ 1056608 h 1232453"/>
              <a:gd name="connsiteX266" fmla="*/ 1817647 w 7715072"/>
              <a:gd name="connsiteY266" fmla="*/ 1147260 h 1232453"/>
              <a:gd name="connsiteX267" fmla="*/ 1832671 w 7715072"/>
              <a:gd name="connsiteY267" fmla="*/ 1162454 h 1232453"/>
              <a:gd name="connsiteX268" fmla="*/ 1893105 w 7715072"/>
              <a:gd name="connsiteY268" fmla="*/ 1162795 h 1232453"/>
              <a:gd name="connsiteX269" fmla="*/ 1908299 w 7715072"/>
              <a:gd name="connsiteY269" fmla="*/ 1147771 h 1232453"/>
              <a:gd name="connsiteX270" fmla="*/ 1908810 w 7715072"/>
              <a:gd name="connsiteY270" fmla="*/ 1057119 h 1232453"/>
              <a:gd name="connsiteX271" fmla="*/ 1893786 w 7715072"/>
              <a:gd name="connsiteY271" fmla="*/ 1041925 h 1232453"/>
              <a:gd name="connsiteX272" fmla="*/ 1003900 w 7715072"/>
              <a:gd name="connsiteY272" fmla="*/ 1041584 h 1232453"/>
              <a:gd name="connsiteX273" fmla="*/ 988706 w 7715072"/>
              <a:gd name="connsiteY273" fmla="*/ 1056608 h 1232453"/>
              <a:gd name="connsiteX274" fmla="*/ 988195 w 7715072"/>
              <a:gd name="connsiteY274" fmla="*/ 1147260 h 1232453"/>
              <a:gd name="connsiteX275" fmla="*/ 1003219 w 7715072"/>
              <a:gd name="connsiteY275" fmla="*/ 1162454 h 1232453"/>
              <a:gd name="connsiteX276" fmla="*/ 1063653 w 7715072"/>
              <a:gd name="connsiteY276" fmla="*/ 1162795 h 1232453"/>
              <a:gd name="connsiteX277" fmla="*/ 1078847 w 7715072"/>
              <a:gd name="connsiteY277" fmla="*/ 1147771 h 1232453"/>
              <a:gd name="connsiteX278" fmla="*/ 1079357 w 7715072"/>
              <a:gd name="connsiteY278" fmla="*/ 1057119 h 1232453"/>
              <a:gd name="connsiteX279" fmla="*/ 1064334 w 7715072"/>
              <a:gd name="connsiteY279" fmla="*/ 1041925 h 1232453"/>
              <a:gd name="connsiteX280" fmla="*/ 865659 w 7715072"/>
              <a:gd name="connsiteY280" fmla="*/ 1041584 h 1232453"/>
              <a:gd name="connsiteX281" fmla="*/ 850465 w 7715072"/>
              <a:gd name="connsiteY281" fmla="*/ 1056608 h 1232453"/>
              <a:gd name="connsiteX282" fmla="*/ 849954 w 7715072"/>
              <a:gd name="connsiteY282" fmla="*/ 1147261 h 1232453"/>
              <a:gd name="connsiteX283" fmla="*/ 864977 w 7715072"/>
              <a:gd name="connsiteY283" fmla="*/ 1162454 h 1232453"/>
              <a:gd name="connsiteX284" fmla="*/ 925411 w 7715072"/>
              <a:gd name="connsiteY284" fmla="*/ 1162795 h 1232453"/>
              <a:gd name="connsiteX285" fmla="*/ 940605 w 7715072"/>
              <a:gd name="connsiteY285" fmla="*/ 1147771 h 1232453"/>
              <a:gd name="connsiteX286" fmla="*/ 941116 w 7715072"/>
              <a:gd name="connsiteY286" fmla="*/ 1057119 h 1232453"/>
              <a:gd name="connsiteX287" fmla="*/ 926092 w 7715072"/>
              <a:gd name="connsiteY287" fmla="*/ 1041925 h 1232453"/>
              <a:gd name="connsiteX288" fmla="*/ 174448 w 7715072"/>
              <a:gd name="connsiteY288" fmla="*/ 1041584 h 1232453"/>
              <a:gd name="connsiteX289" fmla="*/ 159255 w 7715072"/>
              <a:gd name="connsiteY289" fmla="*/ 1056608 h 1232453"/>
              <a:gd name="connsiteX290" fmla="*/ 158743 w 7715072"/>
              <a:gd name="connsiteY290" fmla="*/ 1147260 h 1232453"/>
              <a:gd name="connsiteX291" fmla="*/ 173766 w 7715072"/>
              <a:gd name="connsiteY291" fmla="*/ 1162454 h 1232453"/>
              <a:gd name="connsiteX292" fmla="*/ 234200 w 7715072"/>
              <a:gd name="connsiteY292" fmla="*/ 1162795 h 1232453"/>
              <a:gd name="connsiteX293" fmla="*/ 249394 w 7715072"/>
              <a:gd name="connsiteY293" fmla="*/ 1147771 h 1232453"/>
              <a:gd name="connsiteX294" fmla="*/ 249906 w 7715072"/>
              <a:gd name="connsiteY294" fmla="*/ 1057119 h 1232453"/>
              <a:gd name="connsiteX295" fmla="*/ 234882 w 7715072"/>
              <a:gd name="connsiteY295" fmla="*/ 1041925 h 1232453"/>
              <a:gd name="connsiteX296" fmla="*/ 36207 w 7715072"/>
              <a:gd name="connsiteY296" fmla="*/ 1041584 h 1232453"/>
              <a:gd name="connsiteX297" fmla="*/ 21013 w 7715072"/>
              <a:gd name="connsiteY297" fmla="*/ 1056608 h 1232453"/>
              <a:gd name="connsiteX298" fmla="*/ 20503 w 7715072"/>
              <a:gd name="connsiteY298" fmla="*/ 1147261 h 1232453"/>
              <a:gd name="connsiteX299" fmla="*/ 35526 w 7715072"/>
              <a:gd name="connsiteY299" fmla="*/ 1162454 h 1232453"/>
              <a:gd name="connsiteX300" fmla="*/ 95960 w 7715072"/>
              <a:gd name="connsiteY300" fmla="*/ 1162795 h 1232453"/>
              <a:gd name="connsiteX301" fmla="*/ 111154 w 7715072"/>
              <a:gd name="connsiteY301" fmla="*/ 1147771 h 1232453"/>
              <a:gd name="connsiteX302" fmla="*/ 111665 w 7715072"/>
              <a:gd name="connsiteY302" fmla="*/ 1057119 h 1232453"/>
              <a:gd name="connsiteX303" fmla="*/ 96641 w 7715072"/>
              <a:gd name="connsiteY303" fmla="*/ 1041925 h 1232453"/>
              <a:gd name="connsiteX304" fmla="*/ 7224789 w 7715072"/>
              <a:gd name="connsiteY304" fmla="*/ 1041584 h 1232453"/>
              <a:gd name="connsiteX305" fmla="*/ 7209596 w 7715072"/>
              <a:gd name="connsiteY305" fmla="*/ 1056608 h 1232453"/>
              <a:gd name="connsiteX306" fmla="*/ 7209085 w 7715072"/>
              <a:gd name="connsiteY306" fmla="*/ 1147260 h 1232453"/>
              <a:gd name="connsiteX307" fmla="*/ 7224108 w 7715072"/>
              <a:gd name="connsiteY307" fmla="*/ 1162454 h 1232453"/>
              <a:gd name="connsiteX308" fmla="*/ 7284543 w 7715072"/>
              <a:gd name="connsiteY308" fmla="*/ 1162795 h 1232453"/>
              <a:gd name="connsiteX309" fmla="*/ 7299736 w 7715072"/>
              <a:gd name="connsiteY309" fmla="*/ 1147771 h 1232453"/>
              <a:gd name="connsiteX310" fmla="*/ 7300246 w 7715072"/>
              <a:gd name="connsiteY310" fmla="*/ 1057118 h 1232453"/>
              <a:gd name="connsiteX311" fmla="*/ 7285224 w 7715072"/>
              <a:gd name="connsiteY311" fmla="*/ 1041924 h 1232453"/>
              <a:gd name="connsiteX312" fmla="*/ 6395337 w 7715072"/>
              <a:gd name="connsiteY312" fmla="*/ 1041584 h 1232453"/>
              <a:gd name="connsiteX313" fmla="*/ 6380143 w 7715072"/>
              <a:gd name="connsiteY313" fmla="*/ 1056608 h 1232453"/>
              <a:gd name="connsiteX314" fmla="*/ 6379633 w 7715072"/>
              <a:gd name="connsiteY314" fmla="*/ 1147260 h 1232453"/>
              <a:gd name="connsiteX315" fmla="*/ 6394656 w 7715072"/>
              <a:gd name="connsiteY315" fmla="*/ 1162455 h 1232453"/>
              <a:gd name="connsiteX316" fmla="*/ 6455090 w 7715072"/>
              <a:gd name="connsiteY316" fmla="*/ 1162796 h 1232453"/>
              <a:gd name="connsiteX317" fmla="*/ 6470284 w 7715072"/>
              <a:gd name="connsiteY317" fmla="*/ 1147771 h 1232453"/>
              <a:gd name="connsiteX318" fmla="*/ 6470795 w 7715072"/>
              <a:gd name="connsiteY318" fmla="*/ 1057118 h 1232453"/>
              <a:gd name="connsiteX319" fmla="*/ 6455771 w 7715072"/>
              <a:gd name="connsiteY319" fmla="*/ 1041924 h 1232453"/>
              <a:gd name="connsiteX320" fmla="*/ 5565885 w 7715072"/>
              <a:gd name="connsiteY320" fmla="*/ 1041584 h 1232453"/>
              <a:gd name="connsiteX321" fmla="*/ 5550691 w 7715072"/>
              <a:gd name="connsiteY321" fmla="*/ 1056608 h 1232453"/>
              <a:gd name="connsiteX322" fmla="*/ 5550181 w 7715072"/>
              <a:gd name="connsiteY322" fmla="*/ 1147260 h 1232453"/>
              <a:gd name="connsiteX323" fmla="*/ 5565204 w 7715072"/>
              <a:gd name="connsiteY323" fmla="*/ 1162455 h 1232453"/>
              <a:gd name="connsiteX324" fmla="*/ 5625638 w 7715072"/>
              <a:gd name="connsiteY324" fmla="*/ 1162795 h 1232453"/>
              <a:gd name="connsiteX325" fmla="*/ 5640832 w 7715072"/>
              <a:gd name="connsiteY325" fmla="*/ 1147771 h 1232453"/>
              <a:gd name="connsiteX326" fmla="*/ 5641343 w 7715072"/>
              <a:gd name="connsiteY326" fmla="*/ 1057118 h 1232453"/>
              <a:gd name="connsiteX327" fmla="*/ 5626319 w 7715072"/>
              <a:gd name="connsiteY327" fmla="*/ 1041924 h 1232453"/>
              <a:gd name="connsiteX328" fmla="*/ 5427643 w 7715072"/>
              <a:gd name="connsiteY328" fmla="*/ 1041584 h 1232453"/>
              <a:gd name="connsiteX329" fmla="*/ 5412449 w 7715072"/>
              <a:gd name="connsiteY329" fmla="*/ 1056608 h 1232453"/>
              <a:gd name="connsiteX330" fmla="*/ 5411938 w 7715072"/>
              <a:gd name="connsiteY330" fmla="*/ 1147260 h 1232453"/>
              <a:gd name="connsiteX331" fmla="*/ 5426962 w 7715072"/>
              <a:gd name="connsiteY331" fmla="*/ 1162454 h 1232453"/>
              <a:gd name="connsiteX332" fmla="*/ 5487396 w 7715072"/>
              <a:gd name="connsiteY332" fmla="*/ 1162795 h 1232453"/>
              <a:gd name="connsiteX333" fmla="*/ 5502590 w 7715072"/>
              <a:gd name="connsiteY333" fmla="*/ 1147771 h 1232453"/>
              <a:gd name="connsiteX334" fmla="*/ 5503101 w 7715072"/>
              <a:gd name="connsiteY334" fmla="*/ 1057118 h 1232453"/>
              <a:gd name="connsiteX335" fmla="*/ 5488077 w 7715072"/>
              <a:gd name="connsiteY335" fmla="*/ 1041924 h 1232453"/>
              <a:gd name="connsiteX336" fmla="*/ 4736433 w 7715072"/>
              <a:gd name="connsiteY336" fmla="*/ 1041584 h 1232453"/>
              <a:gd name="connsiteX337" fmla="*/ 4721239 w 7715072"/>
              <a:gd name="connsiteY337" fmla="*/ 1056609 h 1232453"/>
              <a:gd name="connsiteX338" fmla="*/ 4720728 w 7715072"/>
              <a:gd name="connsiteY338" fmla="*/ 1147260 h 1232453"/>
              <a:gd name="connsiteX339" fmla="*/ 4735752 w 7715072"/>
              <a:gd name="connsiteY339" fmla="*/ 1162455 h 1232453"/>
              <a:gd name="connsiteX340" fmla="*/ 4796186 w 7715072"/>
              <a:gd name="connsiteY340" fmla="*/ 1162795 h 1232453"/>
              <a:gd name="connsiteX341" fmla="*/ 4811380 w 7715072"/>
              <a:gd name="connsiteY341" fmla="*/ 1147771 h 1232453"/>
              <a:gd name="connsiteX342" fmla="*/ 4811891 w 7715072"/>
              <a:gd name="connsiteY342" fmla="*/ 1057118 h 1232453"/>
              <a:gd name="connsiteX343" fmla="*/ 4796867 w 7715072"/>
              <a:gd name="connsiteY343" fmla="*/ 1041924 h 1232453"/>
              <a:gd name="connsiteX344" fmla="*/ 4598191 w 7715072"/>
              <a:gd name="connsiteY344" fmla="*/ 1041584 h 1232453"/>
              <a:gd name="connsiteX345" fmla="*/ 4582997 w 7715072"/>
              <a:gd name="connsiteY345" fmla="*/ 1056608 h 1232453"/>
              <a:gd name="connsiteX346" fmla="*/ 4582486 w 7715072"/>
              <a:gd name="connsiteY346" fmla="*/ 1147260 h 1232453"/>
              <a:gd name="connsiteX347" fmla="*/ 4597510 w 7715072"/>
              <a:gd name="connsiteY347" fmla="*/ 1162454 h 1232453"/>
              <a:gd name="connsiteX348" fmla="*/ 4657944 w 7715072"/>
              <a:gd name="connsiteY348" fmla="*/ 1162795 h 1232453"/>
              <a:gd name="connsiteX349" fmla="*/ 4673138 w 7715072"/>
              <a:gd name="connsiteY349" fmla="*/ 1147771 h 1232453"/>
              <a:gd name="connsiteX350" fmla="*/ 4673648 w 7715072"/>
              <a:gd name="connsiteY350" fmla="*/ 1057118 h 1232453"/>
              <a:gd name="connsiteX351" fmla="*/ 4658625 w 7715072"/>
              <a:gd name="connsiteY351" fmla="*/ 1041924 h 1232453"/>
              <a:gd name="connsiteX352" fmla="*/ 3768741 w 7715072"/>
              <a:gd name="connsiteY352" fmla="*/ 1041584 h 1232453"/>
              <a:gd name="connsiteX353" fmla="*/ 3753548 w 7715072"/>
              <a:gd name="connsiteY353" fmla="*/ 1056608 h 1232453"/>
              <a:gd name="connsiteX354" fmla="*/ 3753037 w 7715072"/>
              <a:gd name="connsiteY354" fmla="*/ 1147260 h 1232453"/>
              <a:gd name="connsiteX355" fmla="*/ 3768060 w 7715072"/>
              <a:gd name="connsiteY355" fmla="*/ 1162454 h 1232453"/>
              <a:gd name="connsiteX356" fmla="*/ 3828495 w 7715072"/>
              <a:gd name="connsiteY356" fmla="*/ 1162795 h 1232453"/>
              <a:gd name="connsiteX357" fmla="*/ 3843687 w 7715072"/>
              <a:gd name="connsiteY357" fmla="*/ 1147771 h 1232453"/>
              <a:gd name="connsiteX358" fmla="*/ 3844198 w 7715072"/>
              <a:gd name="connsiteY358" fmla="*/ 1057118 h 1232453"/>
              <a:gd name="connsiteX359" fmla="*/ 3829176 w 7715072"/>
              <a:gd name="connsiteY359" fmla="*/ 1041924 h 1232453"/>
              <a:gd name="connsiteX360" fmla="*/ 2939289 w 7715072"/>
              <a:gd name="connsiteY360" fmla="*/ 1041584 h 1232453"/>
              <a:gd name="connsiteX361" fmla="*/ 2924095 w 7715072"/>
              <a:gd name="connsiteY361" fmla="*/ 1056608 h 1232453"/>
              <a:gd name="connsiteX362" fmla="*/ 2923585 w 7715072"/>
              <a:gd name="connsiteY362" fmla="*/ 1147260 h 1232453"/>
              <a:gd name="connsiteX363" fmla="*/ 2938609 w 7715072"/>
              <a:gd name="connsiteY363" fmla="*/ 1162455 h 1232453"/>
              <a:gd name="connsiteX364" fmla="*/ 2999042 w 7715072"/>
              <a:gd name="connsiteY364" fmla="*/ 1162796 h 1232453"/>
              <a:gd name="connsiteX365" fmla="*/ 3014236 w 7715072"/>
              <a:gd name="connsiteY365" fmla="*/ 1147771 h 1232453"/>
              <a:gd name="connsiteX366" fmla="*/ 3014747 w 7715072"/>
              <a:gd name="connsiteY366" fmla="*/ 1057118 h 1232453"/>
              <a:gd name="connsiteX367" fmla="*/ 2999724 w 7715072"/>
              <a:gd name="connsiteY367" fmla="*/ 1041924 h 1232453"/>
              <a:gd name="connsiteX368" fmla="*/ 2109835 w 7715072"/>
              <a:gd name="connsiteY368" fmla="*/ 1041584 h 1232453"/>
              <a:gd name="connsiteX369" fmla="*/ 2094641 w 7715072"/>
              <a:gd name="connsiteY369" fmla="*/ 1056609 h 1232453"/>
              <a:gd name="connsiteX370" fmla="*/ 2094131 w 7715072"/>
              <a:gd name="connsiteY370" fmla="*/ 1147260 h 1232453"/>
              <a:gd name="connsiteX371" fmla="*/ 2109154 w 7715072"/>
              <a:gd name="connsiteY371" fmla="*/ 1162455 h 1232453"/>
              <a:gd name="connsiteX372" fmla="*/ 2169588 w 7715072"/>
              <a:gd name="connsiteY372" fmla="*/ 1162795 h 1232453"/>
              <a:gd name="connsiteX373" fmla="*/ 2184782 w 7715072"/>
              <a:gd name="connsiteY373" fmla="*/ 1147771 h 1232453"/>
              <a:gd name="connsiteX374" fmla="*/ 2185293 w 7715072"/>
              <a:gd name="connsiteY374" fmla="*/ 1057118 h 1232453"/>
              <a:gd name="connsiteX375" fmla="*/ 2170269 w 7715072"/>
              <a:gd name="connsiteY375" fmla="*/ 1041924 h 1232453"/>
              <a:gd name="connsiteX376" fmla="*/ 1971595 w 7715072"/>
              <a:gd name="connsiteY376" fmla="*/ 1041584 h 1232453"/>
              <a:gd name="connsiteX377" fmla="*/ 1956401 w 7715072"/>
              <a:gd name="connsiteY377" fmla="*/ 1056608 h 1232453"/>
              <a:gd name="connsiteX378" fmla="*/ 1955890 w 7715072"/>
              <a:gd name="connsiteY378" fmla="*/ 1147260 h 1232453"/>
              <a:gd name="connsiteX379" fmla="*/ 1970914 w 7715072"/>
              <a:gd name="connsiteY379" fmla="*/ 1162454 h 1232453"/>
              <a:gd name="connsiteX380" fmla="*/ 2031348 w 7715072"/>
              <a:gd name="connsiteY380" fmla="*/ 1162795 h 1232453"/>
              <a:gd name="connsiteX381" fmla="*/ 2046542 w 7715072"/>
              <a:gd name="connsiteY381" fmla="*/ 1147771 h 1232453"/>
              <a:gd name="connsiteX382" fmla="*/ 2047053 w 7715072"/>
              <a:gd name="connsiteY382" fmla="*/ 1057118 h 1232453"/>
              <a:gd name="connsiteX383" fmla="*/ 2032029 w 7715072"/>
              <a:gd name="connsiteY383" fmla="*/ 1041924 h 1232453"/>
              <a:gd name="connsiteX384" fmla="*/ 1280384 w 7715072"/>
              <a:gd name="connsiteY384" fmla="*/ 1041584 h 1232453"/>
              <a:gd name="connsiteX385" fmla="*/ 1265190 w 7715072"/>
              <a:gd name="connsiteY385" fmla="*/ 1056609 h 1232453"/>
              <a:gd name="connsiteX386" fmla="*/ 1264679 w 7715072"/>
              <a:gd name="connsiteY386" fmla="*/ 1147260 h 1232453"/>
              <a:gd name="connsiteX387" fmla="*/ 1279703 w 7715072"/>
              <a:gd name="connsiteY387" fmla="*/ 1162455 h 1232453"/>
              <a:gd name="connsiteX388" fmla="*/ 1340137 w 7715072"/>
              <a:gd name="connsiteY388" fmla="*/ 1162795 h 1232453"/>
              <a:gd name="connsiteX389" fmla="*/ 1355331 w 7715072"/>
              <a:gd name="connsiteY389" fmla="*/ 1147771 h 1232453"/>
              <a:gd name="connsiteX390" fmla="*/ 1355842 w 7715072"/>
              <a:gd name="connsiteY390" fmla="*/ 1057118 h 1232453"/>
              <a:gd name="connsiteX391" fmla="*/ 1340818 w 7715072"/>
              <a:gd name="connsiteY391" fmla="*/ 1041924 h 1232453"/>
              <a:gd name="connsiteX392" fmla="*/ 1142143 w 7715072"/>
              <a:gd name="connsiteY392" fmla="*/ 1041584 h 1232453"/>
              <a:gd name="connsiteX393" fmla="*/ 1126949 w 7715072"/>
              <a:gd name="connsiteY393" fmla="*/ 1056608 h 1232453"/>
              <a:gd name="connsiteX394" fmla="*/ 1126438 w 7715072"/>
              <a:gd name="connsiteY394" fmla="*/ 1147260 h 1232453"/>
              <a:gd name="connsiteX395" fmla="*/ 1141462 w 7715072"/>
              <a:gd name="connsiteY395" fmla="*/ 1162454 h 1232453"/>
              <a:gd name="connsiteX396" fmla="*/ 1201896 w 7715072"/>
              <a:gd name="connsiteY396" fmla="*/ 1162795 h 1232453"/>
              <a:gd name="connsiteX397" fmla="*/ 1217089 w 7715072"/>
              <a:gd name="connsiteY397" fmla="*/ 1147771 h 1232453"/>
              <a:gd name="connsiteX398" fmla="*/ 1217601 w 7715072"/>
              <a:gd name="connsiteY398" fmla="*/ 1057118 h 1232453"/>
              <a:gd name="connsiteX399" fmla="*/ 1202577 w 7715072"/>
              <a:gd name="connsiteY399" fmla="*/ 1041924 h 1232453"/>
              <a:gd name="connsiteX400" fmla="*/ 312691 w 7715072"/>
              <a:gd name="connsiteY400" fmla="*/ 1041584 h 1232453"/>
              <a:gd name="connsiteX401" fmla="*/ 297497 w 7715072"/>
              <a:gd name="connsiteY401" fmla="*/ 1056608 h 1232453"/>
              <a:gd name="connsiteX402" fmla="*/ 296986 w 7715072"/>
              <a:gd name="connsiteY402" fmla="*/ 1147260 h 1232453"/>
              <a:gd name="connsiteX403" fmla="*/ 312010 w 7715072"/>
              <a:gd name="connsiteY403" fmla="*/ 1162454 h 1232453"/>
              <a:gd name="connsiteX404" fmla="*/ 372444 w 7715072"/>
              <a:gd name="connsiteY404" fmla="*/ 1162795 h 1232453"/>
              <a:gd name="connsiteX405" fmla="*/ 387638 w 7715072"/>
              <a:gd name="connsiteY405" fmla="*/ 1147771 h 1232453"/>
              <a:gd name="connsiteX406" fmla="*/ 388148 w 7715072"/>
              <a:gd name="connsiteY406" fmla="*/ 1057118 h 1232453"/>
              <a:gd name="connsiteX407" fmla="*/ 373125 w 7715072"/>
              <a:gd name="connsiteY407" fmla="*/ 1041924 h 1232453"/>
              <a:gd name="connsiteX408" fmla="*/ 7363031 w 7715072"/>
              <a:gd name="connsiteY408" fmla="*/ 1041584 h 1232453"/>
              <a:gd name="connsiteX409" fmla="*/ 7347837 w 7715072"/>
              <a:gd name="connsiteY409" fmla="*/ 1056608 h 1232453"/>
              <a:gd name="connsiteX410" fmla="*/ 7347327 w 7715072"/>
              <a:gd name="connsiteY410" fmla="*/ 1147261 h 1232453"/>
              <a:gd name="connsiteX411" fmla="*/ 7362350 w 7715072"/>
              <a:gd name="connsiteY411" fmla="*/ 1162455 h 1232453"/>
              <a:gd name="connsiteX412" fmla="*/ 7422784 w 7715072"/>
              <a:gd name="connsiteY412" fmla="*/ 1162795 h 1232453"/>
              <a:gd name="connsiteX413" fmla="*/ 7437978 w 7715072"/>
              <a:gd name="connsiteY413" fmla="*/ 1147771 h 1232453"/>
              <a:gd name="connsiteX414" fmla="*/ 7438488 w 7715072"/>
              <a:gd name="connsiteY414" fmla="*/ 1057118 h 1232453"/>
              <a:gd name="connsiteX415" fmla="*/ 7423465 w 7715072"/>
              <a:gd name="connsiteY415" fmla="*/ 1041924 h 1232453"/>
              <a:gd name="connsiteX416" fmla="*/ 6533580 w 7715072"/>
              <a:gd name="connsiteY416" fmla="*/ 1041584 h 1232453"/>
              <a:gd name="connsiteX417" fmla="*/ 6518385 w 7715072"/>
              <a:gd name="connsiteY417" fmla="*/ 1056608 h 1232453"/>
              <a:gd name="connsiteX418" fmla="*/ 6517875 w 7715072"/>
              <a:gd name="connsiteY418" fmla="*/ 1147261 h 1232453"/>
              <a:gd name="connsiteX419" fmla="*/ 6532899 w 7715072"/>
              <a:gd name="connsiteY419" fmla="*/ 1162455 h 1232453"/>
              <a:gd name="connsiteX420" fmla="*/ 6593333 w 7715072"/>
              <a:gd name="connsiteY420" fmla="*/ 1162795 h 1232453"/>
              <a:gd name="connsiteX421" fmla="*/ 6608526 w 7715072"/>
              <a:gd name="connsiteY421" fmla="*/ 1147771 h 1232453"/>
              <a:gd name="connsiteX422" fmla="*/ 6609036 w 7715072"/>
              <a:gd name="connsiteY422" fmla="*/ 1057118 h 1232453"/>
              <a:gd name="connsiteX423" fmla="*/ 6594014 w 7715072"/>
              <a:gd name="connsiteY423" fmla="*/ 1041925 h 1232453"/>
              <a:gd name="connsiteX424" fmla="*/ 3906981 w 7715072"/>
              <a:gd name="connsiteY424" fmla="*/ 1041584 h 1232453"/>
              <a:gd name="connsiteX425" fmla="*/ 3891787 w 7715072"/>
              <a:gd name="connsiteY425" fmla="*/ 1056608 h 1232453"/>
              <a:gd name="connsiteX426" fmla="*/ 3891276 w 7715072"/>
              <a:gd name="connsiteY426" fmla="*/ 1147261 h 1232453"/>
              <a:gd name="connsiteX427" fmla="*/ 3906300 w 7715072"/>
              <a:gd name="connsiteY427" fmla="*/ 1162455 h 1232453"/>
              <a:gd name="connsiteX428" fmla="*/ 3966734 w 7715072"/>
              <a:gd name="connsiteY428" fmla="*/ 1162795 h 1232453"/>
              <a:gd name="connsiteX429" fmla="*/ 3981928 w 7715072"/>
              <a:gd name="connsiteY429" fmla="*/ 1147771 h 1232453"/>
              <a:gd name="connsiteX430" fmla="*/ 3982438 w 7715072"/>
              <a:gd name="connsiteY430" fmla="*/ 1057118 h 1232453"/>
              <a:gd name="connsiteX431" fmla="*/ 3967415 w 7715072"/>
              <a:gd name="connsiteY431" fmla="*/ 1041924 h 1232453"/>
              <a:gd name="connsiteX432" fmla="*/ 3077531 w 7715072"/>
              <a:gd name="connsiteY432" fmla="*/ 1041584 h 1232453"/>
              <a:gd name="connsiteX433" fmla="*/ 3062338 w 7715072"/>
              <a:gd name="connsiteY433" fmla="*/ 1056608 h 1232453"/>
              <a:gd name="connsiteX434" fmla="*/ 3061827 w 7715072"/>
              <a:gd name="connsiteY434" fmla="*/ 1147261 h 1232453"/>
              <a:gd name="connsiteX435" fmla="*/ 3076851 w 7715072"/>
              <a:gd name="connsiteY435" fmla="*/ 1162455 h 1232453"/>
              <a:gd name="connsiteX436" fmla="*/ 3137285 w 7715072"/>
              <a:gd name="connsiteY436" fmla="*/ 1162795 h 1232453"/>
              <a:gd name="connsiteX437" fmla="*/ 3152479 w 7715072"/>
              <a:gd name="connsiteY437" fmla="*/ 1147771 h 1232453"/>
              <a:gd name="connsiteX438" fmla="*/ 3152989 w 7715072"/>
              <a:gd name="connsiteY438" fmla="*/ 1057118 h 1232453"/>
              <a:gd name="connsiteX439" fmla="*/ 3137966 w 7715072"/>
              <a:gd name="connsiteY439" fmla="*/ 1041925 h 1232453"/>
              <a:gd name="connsiteX440" fmla="*/ 450932 w 7715072"/>
              <a:gd name="connsiteY440" fmla="*/ 1041584 h 1232453"/>
              <a:gd name="connsiteX441" fmla="*/ 435738 w 7715072"/>
              <a:gd name="connsiteY441" fmla="*/ 1056608 h 1232453"/>
              <a:gd name="connsiteX442" fmla="*/ 435227 w 7715072"/>
              <a:gd name="connsiteY442" fmla="*/ 1147261 h 1232453"/>
              <a:gd name="connsiteX443" fmla="*/ 450251 w 7715072"/>
              <a:gd name="connsiteY443" fmla="*/ 1162455 h 1232453"/>
              <a:gd name="connsiteX444" fmla="*/ 510685 w 7715072"/>
              <a:gd name="connsiteY444" fmla="*/ 1162795 h 1232453"/>
              <a:gd name="connsiteX445" fmla="*/ 525879 w 7715072"/>
              <a:gd name="connsiteY445" fmla="*/ 1147771 h 1232453"/>
              <a:gd name="connsiteX446" fmla="*/ 526390 w 7715072"/>
              <a:gd name="connsiteY446" fmla="*/ 1057118 h 1232453"/>
              <a:gd name="connsiteX447" fmla="*/ 511366 w 7715072"/>
              <a:gd name="connsiteY447" fmla="*/ 1041924 h 1232453"/>
              <a:gd name="connsiteX448" fmla="*/ 7639528 w 7715072"/>
              <a:gd name="connsiteY448" fmla="*/ 69574 h 1232453"/>
              <a:gd name="connsiteX449" fmla="*/ 7624419 w 7715072"/>
              <a:gd name="connsiteY449" fmla="*/ 84683 h 1232453"/>
              <a:gd name="connsiteX450" fmla="*/ 7624419 w 7715072"/>
              <a:gd name="connsiteY450" fmla="*/ 175336 h 1232453"/>
              <a:gd name="connsiteX451" fmla="*/ 7639528 w 7715072"/>
              <a:gd name="connsiteY451" fmla="*/ 190445 h 1232453"/>
              <a:gd name="connsiteX452" fmla="*/ 7699963 w 7715072"/>
              <a:gd name="connsiteY452" fmla="*/ 190445 h 1232453"/>
              <a:gd name="connsiteX453" fmla="*/ 7715072 w 7715072"/>
              <a:gd name="connsiteY453" fmla="*/ 175336 h 1232453"/>
              <a:gd name="connsiteX454" fmla="*/ 7715072 w 7715072"/>
              <a:gd name="connsiteY454" fmla="*/ 84683 h 1232453"/>
              <a:gd name="connsiteX455" fmla="*/ 7699963 w 7715072"/>
              <a:gd name="connsiteY455" fmla="*/ 69574 h 1232453"/>
              <a:gd name="connsiteX456" fmla="*/ 7501294 w 7715072"/>
              <a:gd name="connsiteY456" fmla="*/ 69574 h 1232453"/>
              <a:gd name="connsiteX457" fmla="*/ 7486185 w 7715072"/>
              <a:gd name="connsiteY457" fmla="*/ 84683 h 1232453"/>
              <a:gd name="connsiteX458" fmla="*/ 7486185 w 7715072"/>
              <a:gd name="connsiteY458" fmla="*/ 175336 h 1232453"/>
              <a:gd name="connsiteX459" fmla="*/ 7501294 w 7715072"/>
              <a:gd name="connsiteY459" fmla="*/ 190445 h 1232453"/>
              <a:gd name="connsiteX460" fmla="*/ 7561729 w 7715072"/>
              <a:gd name="connsiteY460" fmla="*/ 190445 h 1232453"/>
              <a:gd name="connsiteX461" fmla="*/ 7576838 w 7715072"/>
              <a:gd name="connsiteY461" fmla="*/ 175336 h 1232453"/>
              <a:gd name="connsiteX462" fmla="*/ 7576838 w 7715072"/>
              <a:gd name="connsiteY462" fmla="*/ 84683 h 1232453"/>
              <a:gd name="connsiteX463" fmla="*/ 7561729 w 7715072"/>
              <a:gd name="connsiteY463" fmla="*/ 69574 h 1232453"/>
              <a:gd name="connsiteX464" fmla="*/ 7363039 w 7715072"/>
              <a:gd name="connsiteY464" fmla="*/ 69574 h 1232453"/>
              <a:gd name="connsiteX465" fmla="*/ 7347930 w 7715072"/>
              <a:gd name="connsiteY465" fmla="*/ 84683 h 1232453"/>
              <a:gd name="connsiteX466" fmla="*/ 7347930 w 7715072"/>
              <a:gd name="connsiteY466" fmla="*/ 175336 h 1232453"/>
              <a:gd name="connsiteX467" fmla="*/ 7363039 w 7715072"/>
              <a:gd name="connsiteY467" fmla="*/ 190445 h 1232453"/>
              <a:gd name="connsiteX468" fmla="*/ 7423474 w 7715072"/>
              <a:gd name="connsiteY468" fmla="*/ 190445 h 1232453"/>
              <a:gd name="connsiteX469" fmla="*/ 7438583 w 7715072"/>
              <a:gd name="connsiteY469" fmla="*/ 175336 h 1232453"/>
              <a:gd name="connsiteX470" fmla="*/ 7438583 w 7715072"/>
              <a:gd name="connsiteY470" fmla="*/ 84683 h 1232453"/>
              <a:gd name="connsiteX471" fmla="*/ 7423474 w 7715072"/>
              <a:gd name="connsiteY471" fmla="*/ 69574 h 1232453"/>
              <a:gd name="connsiteX472" fmla="*/ 7224784 w 7715072"/>
              <a:gd name="connsiteY472" fmla="*/ 69574 h 1232453"/>
              <a:gd name="connsiteX473" fmla="*/ 7209675 w 7715072"/>
              <a:gd name="connsiteY473" fmla="*/ 84683 h 1232453"/>
              <a:gd name="connsiteX474" fmla="*/ 7209675 w 7715072"/>
              <a:gd name="connsiteY474" fmla="*/ 175336 h 1232453"/>
              <a:gd name="connsiteX475" fmla="*/ 7224784 w 7715072"/>
              <a:gd name="connsiteY475" fmla="*/ 190445 h 1232453"/>
              <a:gd name="connsiteX476" fmla="*/ 7285219 w 7715072"/>
              <a:gd name="connsiteY476" fmla="*/ 190445 h 1232453"/>
              <a:gd name="connsiteX477" fmla="*/ 7300328 w 7715072"/>
              <a:gd name="connsiteY477" fmla="*/ 175336 h 1232453"/>
              <a:gd name="connsiteX478" fmla="*/ 7300328 w 7715072"/>
              <a:gd name="connsiteY478" fmla="*/ 84683 h 1232453"/>
              <a:gd name="connsiteX479" fmla="*/ 7285219 w 7715072"/>
              <a:gd name="connsiteY479" fmla="*/ 69574 h 1232453"/>
              <a:gd name="connsiteX480" fmla="*/ 7086529 w 7715072"/>
              <a:gd name="connsiteY480" fmla="*/ 69574 h 1232453"/>
              <a:gd name="connsiteX481" fmla="*/ 7071420 w 7715072"/>
              <a:gd name="connsiteY481" fmla="*/ 84683 h 1232453"/>
              <a:gd name="connsiteX482" fmla="*/ 7071420 w 7715072"/>
              <a:gd name="connsiteY482" fmla="*/ 175336 h 1232453"/>
              <a:gd name="connsiteX483" fmla="*/ 7086529 w 7715072"/>
              <a:gd name="connsiteY483" fmla="*/ 190445 h 1232453"/>
              <a:gd name="connsiteX484" fmla="*/ 7146964 w 7715072"/>
              <a:gd name="connsiteY484" fmla="*/ 190445 h 1232453"/>
              <a:gd name="connsiteX485" fmla="*/ 7162073 w 7715072"/>
              <a:gd name="connsiteY485" fmla="*/ 175336 h 1232453"/>
              <a:gd name="connsiteX486" fmla="*/ 7162073 w 7715072"/>
              <a:gd name="connsiteY486" fmla="*/ 84683 h 1232453"/>
              <a:gd name="connsiteX487" fmla="*/ 7146964 w 7715072"/>
              <a:gd name="connsiteY487" fmla="*/ 69574 h 1232453"/>
              <a:gd name="connsiteX488" fmla="*/ 6948274 w 7715072"/>
              <a:gd name="connsiteY488" fmla="*/ 69574 h 1232453"/>
              <a:gd name="connsiteX489" fmla="*/ 6933165 w 7715072"/>
              <a:gd name="connsiteY489" fmla="*/ 84683 h 1232453"/>
              <a:gd name="connsiteX490" fmla="*/ 6933165 w 7715072"/>
              <a:gd name="connsiteY490" fmla="*/ 175336 h 1232453"/>
              <a:gd name="connsiteX491" fmla="*/ 6948274 w 7715072"/>
              <a:gd name="connsiteY491" fmla="*/ 190445 h 1232453"/>
              <a:gd name="connsiteX492" fmla="*/ 7008709 w 7715072"/>
              <a:gd name="connsiteY492" fmla="*/ 190445 h 1232453"/>
              <a:gd name="connsiteX493" fmla="*/ 7023818 w 7715072"/>
              <a:gd name="connsiteY493" fmla="*/ 175336 h 1232453"/>
              <a:gd name="connsiteX494" fmla="*/ 7023818 w 7715072"/>
              <a:gd name="connsiteY494" fmla="*/ 84683 h 1232453"/>
              <a:gd name="connsiteX495" fmla="*/ 7008709 w 7715072"/>
              <a:gd name="connsiteY495" fmla="*/ 69574 h 1232453"/>
              <a:gd name="connsiteX496" fmla="*/ 6810019 w 7715072"/>
              <a:gd name="connsiteY496" fmla="*/ 69574 h 1232453"/>
              <a:gd name="connsiteX497" fmla="*/ 6794910 w 7715072"/>
              <a:gd name="connsiteY497" fmla="*/ 84683 h 1232453"/>
              <a:gd name="connsiteX498" fmla="*/ 6794910 w 7715072"/>
              <a:gd name="connsiteY498" fmla="*/ 175336 h 1232453"/>
              <a:gd name="connsiteX499" fmla="*/ 6810019 w 7715072"/>
              <a:gd name="connsiteY499" fmla="*/ 190445 h 1232453"/>
              <a:gd name="connsiteX500" fmla="*/ 6870454 w 7715072"/>
              <a:gd name="connsiteY500" fmla="*/ 190445 h 1232453"/>
              <a:gd name="connsiteX501" fmla="*/ 6885563 w 7715072"/>
              <a:gd name="connsiteY501" fmla="*/ 175336 h 1232453"/>
              <a:gd name="connsiteX502" fmla="*/ 6885563 w 7715072"/>
              <a:gd name="connsiteY502" fmla="*/ 84683 h 1232453"/>
              <a:gd name="connsiteX503" fmla="*/ 6870454 w 7715072"/>
              <a:gd name="connsiteY503" fmla="*/ 69574 h 1232453"/>
              <a:gd name="connsiteX504" fmla="*/ 6671764 w 7715072"/>
              <a:gd name="connsiteY504" fmla="*/ 69574 h 1232453"/>
              <a:gd name="connsiteX505" fmla="*/ 6656655 w 7715072"/>
              <a:gd name="connsiteY505" fmla="*/ 84683 h 1232453"/>
              <a:gd name="connsiteX506" fmla="*/ 6656655 w 7715072"/>
              <a:gd name="connsiteY506" fmla="*/ 175336 h 1232453"/>
              <a:gd name="connsiteX507" fmla="*/ 6671764 w 7715072"/>
              <a:gd name="connsiteY507" fmla="*/ 190445 h 1232453"/>
              <a:gd name="connsiteX508" fmla="*/ 6732199 w 7715072"/>
              <a:gd name="connsiteY508" fmla="*/ 190445 h 1232453"/>
              <a:gd name="connsiteX509" fmla="*/ 6747308 w 7715072"/>
              <a:gd name="connsiteY509" fmla="*/ 175336 h 1232453"/>
              <a:gd name="connsiteX510" fmla="*/ 6747308 w 7715072"/>
              <a:gd name="connsiteY510" fmla="*/ 84683 h 1232453"/>
              <a:gd name="connsiteX511" fmla="*/ 6732199 w 7715072"/>
              <a:gd name="connsiteY511" fmla="*/ 69574 h 1232453"/>
              <a:gd name="connsiteX512" fmla="*/ 6533509 w 7715072"/>
              <a:gd name="connsiteY512" fmla="*/ 69574 h 1232453"/>
              <a:gd name="connsiteX513" fmla="*/ 6518400 w 7715072"/>
              <a:gd name="connsiteY513" fmla="*/ 84683 h 1232453"/>
              <a:gd name="connsiteX514" fmla="*/ 6518400 w 7715072"/>
              <a:gd name="connsiteY514" fmla="*/ 175336 h 1232453"/>
              <a:gd name="connsiteX515" fmla="*/ 6533509 w 7715072"/>
              <a:gd name="connsiteY515" fmla="*/ 190445 h 1232453"/>
              <a:gd name="connsiteX516" fmla="*/ 6593944 w 7715072"/>
              <a:gd name="connsiteY516" fmla="*/ 190445 h 1232453"/>
              <a:gd name="connsiteX517" fmla="*/ 6609053 w 7715072"/>
              <a:gd name="connsiteY517" fmla="*/ 175336 h 1232453"/>
              <a:gd name="connsiteX518" fmla="*/ 6609053 w 7715072"/>
              <a:gd name="connsiteY518" fmla="*/ 84683 h 1232453"/>
              <a:gd name="connsiteX519" fmla="*/ 6593944 w 7715072"/>
              <a:gd name="connsiteY519" fmla="*/ 69574 h 1232453"/>
              <a:gd name="connsiteX520" fmla="*/ 6395254 w 7715072"/>
              <a:gd name="connsiteY520" fmla="*/ 69574 h 1232453"/>
              <a:gd name="connsiteX521" fmla="*/ 6380145 w 7715072"/>
              <a:gd name="connsiteY521" fmla="*/ 84683 h 1232453"/>
              <a:gd name="connsiteX522" fmla="*/ 6380145 w 7715072"/>
              <a:gd name="connsiteY522" fmla="*/ 175336 h 1232453"/>
              <a:gd name="connsiteX523" fmla="*/ 6395254 w 7715072"/>
              <a:gd name="connsiteY523" fmla="*/ 190445 h 1232453"/>
              <a:gd name="connsiteX524" fmla="*/ 6455689 w 7715072"/>
              <a:gd name="connsiteY524" fmla="*/ 190445 h 1232453"/>
              <a:gd name="connsiteX525" fmla="*/ 6470798 w 7715072"/>
              <a:gd name="connsiteY525" fmla="*/ 175336 h 1232453"/>
              <a:gd name="connsiteX526" fmla="*/ 6470798 w 7715072"/>
              <a:gd name="connsiteY526" fmla="*/ 84683 h 1232453"/>
              <a:gd name="connsiteX527" fmla="*/ 6455689 w 7715072"/>
              <a:gd name="connsiteY527" fmla="*/ 69574 h 1232453"/>
              <a:gd name="connsiteX528" fmla="*/ 6256999 w 7715072"/>
              <a:gd name="connsiteY528" fmla="*/ 69574 h 1232453"/>
              <a:gd name="connsiteX529" fmla="*/ 6241890 w 7715072"/>
              <a:gd name="connsiteY529" fmla="*/ 84683 h 1232453"/>
              <a:gd name="connsiteX530" fmla="*/ 6241890 w 7715072"/>
              <a:gd name="connsiteY530" fmla="*/ 175336 h 1232453"/>
              <a:gd name="connsiteX531" fmla="*/ 6256999 w 7715072"/>
              <a:gd name="connsiteY531" fmla="*/ 190445 h 1232453"/>
              <a:gd name="connsiteX532" fmla="*/ 6317434 w 7715072"/>
              <a:gd name="connsiteY532" fmla="*/ 190445 h 1232453"/>
              <a:gd name="connsiteX533" fmla="*/ 6332543 w 7715072"/>
              <a:gd name="connsiteY533" fmla="*/ 175336 h 1232453"/>
              <a:gd name="connsiteX534" fmla="*/ 6332543 w 7715072"/>
              <a:gd name="connsiteY534" fmla="*/ 84683 h 1232453"/>
              <a:gd name="connsiteX535" fmla="*/ 6317434 w 7715072"/>
              <a:gd name="connsiteY535" fmla="*/ 69574 h 1232453"/>
              <a:gd name="connsiteX536" fmla="*/ 6118744 w 7715072"/>
              <a:gd name="connsiteY536" fmla="*/ 69574 h 1232453"/>
              <a:gd name="connsiteX537" fmla="*/ 6103635 w 7715072"/>
              <a:gd name="connsiteY537" fmla="*/ 84683 h 1232453"/>
              <a:gd name="connsiteX538" fmla="*/ 6103635 w 7715072"/>
              <a:gd name="connsiteY538" fmla="*/ 175336 h 1232453"/>
              <a:gd name="connsiteX539" fmla="*/ 6118744 w 7715072"/>
              <a:gd name="connsiteY539" fmla="*/ 190445 h 1232453"/>
              <a:gd name="connsiteX540" fmla="*/ 6179179 w 7715072"/>
              <a:gd name="connsiteY540" fmla="*/ 190445 h 1232453"/>
              <a:gd name="connsiteX541" fmla="*/ 6194288 w 7715072"/>
              <a:gd name="connsiteY541" fmla="*/ 175336 h 1232453"/>
              <a:gd name="connsiteX542" fmla="*/ 6194288 w 7715072"/>
              <a:gd name="connsiteY542" fmla="*/ 84683 h 1232453"/>
              <a:gd name="connsiteX543" fmla="*/ 6179179 w 7715072"/>
              <a:gd name="connsiteY543" fmla="*/ 69574 h 1232453"/>
              <a:gd name="connsiteX544" fmla="*/ 5980489 w 7715072"/>
              <a:gd name="connsiteY544" fmla="*/ 69574 h 1232453"/>
              <a:gd name="connsiteX545" fmla="*/ 5965380 w 7715072"/>
              <a:gd name="connsiteY545" fmla="*/ 84683 h 1232453"/>
              <a:gd name="connsiteX546" fmla="*/ 5965380 w 7715072"/>
              <a:gd name="connsiteY546" fmla="*/ 175336 h 1232453"/>
              <a:gd name="connsiteX547" fmla="*/ 5980489 w 7715072"/>
              <a:gd name="connsiteY547" fmla="*/ 190445 h 1232453"/>
              <a:gd name="connsiteX548" fmla="*/ 6040924 w 7715072"/>
              <a:gd name="connsiteY548" fmla="*/ 190445 h 1232453"/>
              <a:gd name="connsiteX549" fmla="*/ 6056033 w 7715072"/>
              <a:gd name="connsiteY549" fmla="*/ 175336 h 1232453"/>
              <a:gd name="connsiteX550" fmla="*/ 6056033 w 7715072"/>
              <a:gd name="connsiteY550" fmla="*/ 84683 h 1232453"/>
              <a:gd name="connsiteX551" fmla="*/ 6040924 w 7715072"/>
              <a:gd name="connsiteY551" fmla="*/ 69574 h 1232453"/>
              <a:gd name="connsiteX552" fmla="*/ 5842234 w 7715072"/>
              <a:gd name="connsiteY552" fmla="*/ 69574 h 1232453"/>
              <a:gd name="connsiteX553" fmla="*/ 5827125 w 7715072"/>
              <a:gd name="connsiteY553" fmla="*/ 84683 h 1232453"/>
              <a:gd name="connsiteX554" fmla="*/ 5827125 w 7715072"/>
              <a:gd name="connsiteY554" fmla="*/ 175336 h 1232453"/>
              <a:gd name="connsiteX555" fmla="*/ 5842234 w 7715072"/>
              <a:gd name="connsiteY555" fmla="*/ 190445 h 1232453"/>
              <a:gd name="connsiteX556" fmla="*/ 5902669 w 7715072"/>
              <a:gd name="connsiteY556" fmla="*/ 190445 h 1232453"/>
              <a:gd name="connsiteX557" fmla="*/ 5917778 w 7715072"/>
              <a:gd name="connsiteY557" fmla="*/ 175336 h 1232453"/>
              <a:gd name="connsiteX558" fmla="*/ 5917778 w 7715072"/>
              <a:gd name="connsiteY558" fmla="*/ 84683 h 1232453"/>
              <a:gd name="connsiteX559" fmla="*/ 5902669 w 7715072"/>
              <a:gd name="connsiteY559" fmla="*/ 69574 h 1232453"/>
              <a:gd name="connsiteX560" fmla="*/ 5703979 w 7715072"/>
              <a:gd name="connsiteY560" fmla="*/ 69574 h 1232453"/>
              <a:gd name="connsiteX561" fmla="*/ 5688870 w 7715072"/>
              <a:gd name="connsiteY561" fmla="*/ 84683 h 1232453"/>
              <a:gd name="connsiteX562" fmla="*/ 5688870 w 7715072"/>
              <a:gd name="connsiteY562" fmla="*/ 175336 h 1232453"/>
              <a:gd name="connsiteX563" fmla="*/ 5703979 w 7715072"/>
              <a:gd name="connsiteY563" fmla="*/ 190445 h 1232453"/>
              <a:gd name="connsiteX564" fmla="*/ 5764414 w 7715072"/>
              <a:gd name="connsiteY564" fmla="*/ 190445 h 1232453"/>
              <a:gd name="connsiteX565" fmla="*/ 5779523 w 7715072"/>
              <a:gd name="connsiteY565" fmla="*/ 175336 h 1232453"/>
              <a:gd name="connsiteX566" fmla="*/ 5779523 w 7715072"/>
              <a:gd name="connsiteY566" fmla="*/ 84683 h 1232453"/>
              <a:gd name="connsiteX567" fmla="*/ 5764414 w 7715072"/>
              <a:gd name="connsiteY567" fmla="*/ 69574 h 1232453"/>
              <a:gd name="connsiteX568" fmla="*/ 5565724 w 7715072"/>
              <a:gd name="connsiteY568" fmla="*/ 69574 h 1232453"/>
              <a:gd name="connsiteX569" fmla="*/ 5550615 w 7715072"/>
              <a:gd name="connsiteY569" fmla="*/ 84683 h 1232453"/>
              <a:gd name="connsiteX570" fmla="*/ 5550615 w 7715072"/>
              <a:gd name="connsiteY570" fmla="*/ 175336 h 1232453"/>
              <a:gd name="connsiteX571" fmla="*/ 5565724 w 7715072"/>
              <a:gd name="connsiteY571" fmla="*/ 190445 h 1232453"/>
              <a:gd name="connsiteX572" fmla="*/ 5626159 w 7715072"/>
              <a:gd name="connsiteY572" fmla="*/ 190445 h 1232453"/>
              <a:gd name="connsiteX573" fmla="*/ 5641268 w 7715072"/>
              <a:gd name="connsiteY573" fmla="*/ 175336 h 1232453"/>
              <a:gd name="connsiteX574" fmla="*/ 5641268 w 7715072"/>
              <a:gd name="connsiteY574" fmla="*/ 84683 h 1232453"/>
              <a:gd name="connsiteX575" fmla="*/ 5626159 w 7715072"/>
              <a:gd name="connsiteY575" fmla="*/ 69574 h 1232453"/>
              <a:gd name="connsiteX576" fmla="*/ 5427469 w 7715072"/>
              <a:gd name="connsiteY576" fmla="*/ 69574 h 1232453"/>
              <a:gd name="connsiteX577" fmla="*/ 5412360 w 7715072"/>
              <a:gd name="connsiteY577" fmla="*/ 84683 h 1232453"/>
              <a:gd name="connsiteX578" fmla="*/ 5412360 w 7715072"/>
              <a:gd name="connsiteY578" fmla="*/ 175336 h 1232453"/>
              <a:gd name="connsiteX579" fmla="*/ 5427469 w 7715072"/>
              <a:gd name="connsiteY579" fmla="*/ 190445 h 1232453"/>
              <a:gd name="connsiteX580" fmla="*/ 5487904 w 7715072"/>
              <a:gd name="connsiteY580" fmla="*/ 190445 h 1232453"/>
              <a:gd name="connsiteX581" fmla="*/ 5503013 w 7715072"/>
              <a:gd name="connsiteY581" fmla="*/ 175336 h 1232453"/>
              <a:gd name="connsiteX582" fmla="*/ 5503013 w 7715072"/>
              <a:gd name="connsiteY582" fmla="*/ 84683 h 1232453"/>
              <a:gd name="connsiteX583" fmla="*/ 5487904 w 7715072"/>
              <a:gd name="connsiteY583" fmla="*/ 69574 h 1232453"/>
              <a:gd name="connsiteX584" fmla="*/ 5289214 w 7715072"/>
              <a:gd name="connsiteY584" fmla="*/ 69574 h 1232453"/>
              <a:gd name="connsiteX585" fmla="*/ 5274105 w 7715072"/>
              <a:gd name="connsiteY585" fmla="*/ 84683 h 1232453"/>
              <a:gd name="connsiteX586" fmla="*/ 5274105 w 7715072"/>
              <a:gd name="connsiteY586" fmla="*/ 175336 h 1232453"/>
              <a:gd name="connsiteX587" fmla="*/ 5289214 w 7715072"/>
              <a:gd name="connsiteY587" fmla="*/ 190445 h 1232453"/>
              <a:gd name="connsiteX588" fmla="*/ 5349649 w 7715072"/>
              <a:gd name="connsiteY588" fmla="*/ 190445 h 1232453"/>
              <a:gd name="connsiteX589" fmla="*/ 5364758 w 7715072"/>
              <a:gd name="connsiteY589" fmla="*/ 175336 h 1232453"/>
              <a:gd name="connsiteX590" fmla="*/ 5364758 w 7715072"/>
              <a:gd name="connsiteY590" fmla="*/ 84683 h 1232453"/>
              <a:gd name="connsiteX591" fmla="*/ 5349649 w 7715072"/>
              <a:gd name="connsiteY591" fmla="*/ 69574 h 1232453"/>
              <a:gd name="connsiteX592" fmla="*/ 4044919 w 7715072"/>
              <a:gd name="connsiteY592" fmla="*/ 69574 h 1232453"/>
              <a:gd name="connsiteX593" fmla="*/ 4029810 w 7715072"/>
              <a:gd name="connsiteY593" fmla="*/ 84683 h 1232453"/>
              <a:gd name="connsiteX594" fmla="*/ 4029810 w 7715072"/>
              <a:gd name="connsiteY594" fmla="*/ 175336 h 1232453"/>
              <a:gd name="connsiteX595" fmla="*/ 4044919 w 7715072"/>
              <a:gd name="connsiteY595" fmla="*/ 190445 h 1232453"/>
              <a:gd name="connsiteX596" fmla="*/ 4105354 w 7715072"/>
              <a:gd name="connsiteY596" fmla="*/ 190445 h 1232453"/>
              <a:gd name="connsiteX597" fmla="*/ 4120463 w 7715072"/>
              <a:gd name="connsiteY597" fmla="*/ 175336 h 1232453"/>
              <a:gd name="connsiteX598" fmla="*/ 4120463 w 7715072"/>
              <a:gd name="connsiteY598" fmla="*/ 84683 h 1232453"/>
              <a:gd name="connsiteX599" fmla="*/ 4105354 w 7715072"/>
              <a:gd name="connsiteY599" fmla="*/ 69574 h 1232453"/>
              <a:gd name="connsiteX600" fmla="*/ 3906664 w 7715072"/>
              <a:gd name="connsiteY600" fmla="*/ 69574 h 1232453"/>
              <a:gd name="connsiteX601" fmla="*/ 3891555 w 7715072"/>
              <a:gd name="connsiteY601" fmla="*/ 84683 h 1232453"/>
              <a:gd name="connsiteX602" fmla="*/ 3891555 w 7715072"/>
              <a:gd name="connsiteY602" fmla="*/ 175336 h 1232453"/>
              <a:gd name="connsiteX603" fmla="*/ 3906664 w 7715072"/>
              <a:gd name="connsiteY603" fmla="*/ 190445 h 1232453"/>
              <a:gd name="connsiteX604" fmla="*/ 3967099 w 7715072"/>
              <a:gd name="connsiteY604" fmla="*/ 190445 h 1232453"/>
              <a:gd name="connsiteX605" fmla="*/ 3982209 w 7715072"/>
              <a:gd name="connsiteY605" fmla="*/ 175336 h 1232453"/>
              <a:gd name="connsiteX606" fmla="*/ 3982209 w 7715072"/>
              <a:gd name="connsiteY606" fmla="*/ 84683 h 1232453"/>
              <a:gd name="connsiteX607" fmla="*/ 3967099 w 7715072"/>
              <a:gd name="connsiteY607" fmla="*/ 69574 h 1232453"/>
              <a:gd name="connsiteX608" fmla="*/ 3768411 w 7715072"/>
              <a:gd name="connsiteY608" fmla="*/ 69574 h 1232453"/>
              <a:gd name="connsiteX609" fmla="*/ 3753303 w 7715072"/>
              <a:gd name="connsiteY609" fmla="*/ 84683 h 1232453"/>
              <a:gd name="connsiteX610" fmla="*/ 3753303 w 7715072"/>
              <a:gd name="connsiteY610" fmla="*/ 175336 h 1232453"/>
              <a:gd name="connsiteX611" fmla="*/ 3768411 w 7715072"/>
              <a:gd name="connsiteY611" fmla="*/ 190445 h 1232453"/>
              <a:gd name="connsiteX612" fmla="*/ 3828846 w 7715072"/>
              <a:gd name="connsiteY612" fmla="*/ 190445 h 1232453"/>
              <a:gd name="connsiteX613" fmla="*/ 3843955 w 7715072"/>
              <a:gd name="connsiteY613" fmla="*/ 175336 h 1232453"/>
              <a:gd name="connsiteX614" fmla="*/ 3843955 w 7715072"/>
              <a:gd name="connsiteY614" fmla="*/ 84683 h 1232453"/>
              <a:gd name="connsiteX615" fmla="*/ 3828846 w 7715072"/>
              <a:gd name="connsiteY615" fmla="*/ 69574 h 1232453"/>
              <a:gd name="connsiteX616" fmla="*/ 3630156 w 7715072"/>
              <a:gd name="connsiteY616" fmla="*/ 69574 h 1232453"/>
              <a:gd name="connsiteX617" fmla="*/ 3615048 w 7715072"/>
              <a:gd name="connsiteY617" fmla="*/ 84683 h 1232453"/>
              <a:gd name="connsiteX618" fmla="*/ 3615048 w 7715072"/>
              <a:gd name="connsiteY618" fmla="*/ 175336 h 1232453"/>
              <a:gd name="connsiteX619" fmla="*/ 3630156 w 7715072"/>
              <a:gd name="connsiteY619" fmla="*/ 190445 h 1232453"/>
              <a:gd name="connsiteX620" fmla="*/ 3690591 w 7715072"/>
              <a:gd name="connsiteY620" fmla="*/ 190445 h 1232453"/>
              <a:gd name="connsiteX621" fmla="*/ 3705700 w 7715072"/>
              <a:gd name="connsiteY621" fmla="*/ 175336 h 1232453"/>
              <a:gd name="connsiteX622" fmla="*/ 3705700 w 7715072"/>
              <a:gd name="connsiteY622" fmla="*/ 84683 h 1232453"/>
              <a:gd name="connsiteX623" fmla="*/ 3690591 w 7715072"/>
              <a:gd name="connsiteY623" fmla="*/ 69574 h 1232453"/>
              <a:gd name="connsiteX624" fmla="*/ 3491901 w 7715072"/>
              <a:gd name="connsiteY624" fmla="*/ 69574 h 1232453"/>
              <a:gd name="connsiteX625" fmla="*/ 3476792 w 7715072"/>
              <a:gd name="connsiteY625" fmla="*/ 84683 h 1232453"/>
              <a:gd name="connsiteX626" fmla="*/ 3476792 w 7715072"/>
              <a:gd name="connsiteY626" fmla="*/ 175336 h 1232453"/>
              <a:gd name="connsiteX627" fmla="*/ 3491901 w 7715072"/>
              <a:gd name="connsiteY627" fmla="*/ 190445 h 1232453"/>
              <a:gd name="connsiteX628" fmla="*/ 3552336 w 7715072"/>
              <a:gd name="connsiteY628" fmla="*/ 190445 h 1232453"/>
              <a:gd name="connsiteX629" fmla="*/ 3567445 w 7715072"/>
              <a:gd name="connsiteY629" fmla="*/ 175336 h 1232453"/>
              <a:gd name="connsiteX630" fmla="*/ 3567445 w 7715072"/>
              <a:gd name="connsiteY630" fmla="*/ 84683 h 1232453"/>
              <a:gd name="connsiteX631" fmla="*/ 3552336 w 7715072"/>
              <a:gd name="connsiteY631" fmla="*/ 69574 h 1232453"/>
              <a:gd name="connsiteX632" fmla="*/ 3353646 w 7715072"/>
              <a:gd name="connsiteY632" fmla="*/ 69574 h 1232453"/>
              <a:gd name="connsiteX633" fmla="*/ 3338538 w 7715072"/>
              <a:gd name="connsiteY633" fmla="*/ 84683 h 1232453"/>
              <a:gd name="connsiteX634" fmla="*/ 3338538 w 7715072"/>
              <a:gd name="connsiteY634" fmla="*/ 175336 h 1232453"/>
              <a:gd name="connsiteX635" fmla="*/ 3353646 w 7715072"/>
              <a:gd name="connsiteY635" fmla="*/ 190445 h 1232453"/>
              <a:gd name="connsiteX636" fmla="*/ 3414081 w 7715072"/>
              <a:gd name="connsiteY636" fmla="*/ 190445 h 1232453"/>
              <a:gd name="connsiteX637" fmla="*/ 3429190 w 7715072"/>
              <a:gd name="connsiteY637" fmla="*/ 175336 h 1232453"/>
              <a:gd name="connsiteX638" fmla="*/ 3429190 w 7715072"/>
              <a:gd name="connsiteY638" fmla="*/ 84683 h 1232453"/>
              <a:gd name="connsiteX639" fmla="*/ 3414081 w 7715072"/>
              <a:gd name="connsiteY639" fmla="*/ 69574 h 1232453"/>
              <a:gd name="connsiteX640" fmla="*/ 3215391 w 7715072"/>
              <a:gd name="connsiteY640" fmla="*/ 69574 h 1232453"/>
              <a:gd name="connsiteX641" fmla="*/ 3200283 w 7715072"/>
              <a:gd name="connsiteY641" fmla="*/ 84683 h 1232453"/>
              <a:gd name="connsiteX642" fmla="*/ 3200283 w 7715072"/>
              <a:gd name="connsiteY642" fmla="*/ 175336 h 1232453"/>
              <a:gd name="connsiteX643" fmla="*/ 3215391 w 7715072"/>
              <a:gd name="connsiteY643" fmla="*/ 190445 h 1232453"/>
              <a:gd name="connsiteX644" fmla="*/ 3275827 w 7715072"/>
              <a:gd name="connsiteY644" fmla="*/ 190445 h 1232453"/>
              <a:gd name="connsiteX645" fmla="*/ 3290935 w 7715072"/>
              <a:gd name="connsiteY645" fmla="*/ 175336 h 1232453"/>
              <a:gd name="connsiteX646" fmla="*/ 3290935 w 7715072"/>
              <a:gd name="connsiteY646" fmla="*/ 84683 h 1232453"/>
              <a:gd name="connsiteX647" fmla="*/ 3275827 w 7715072"/>
              <a:gd name="connsiteY647" fmla="*/ 69574 h 1232453"/>
              <a:gd name="connsiteX648" fmla="*/ 3077136 w 7715072"/>
              <a:gd name="connsiteY648" fmla="*/ 69574 h 1232453"/>
              <a:gd name="connsiteX649" fmla="*/ 3062028 w 7715072"/>
              <a:gd name="connsiteY649" fmla="*/ 84683 h 1232453"/>
              <a:gd name="connsiteX650" fmla="*/ 3062028 w 7715072"/>
              <a:gd name="connsiteY650" fmla="*/ 175336 h 1232453"/>
              <a:gd name="connsiteX651" fmla="*/ 3077136 w 7715072"/>
              <a:gd name="connsiteY651" fmla="*/ 190445 h 1232453"/>
              <a:gd name="connsiteX652" fmla="*/ 3137572 w 7715072"/>
              <a:gd name="connsiteY652" fmla="*/ 190445 h 1232453"/>
              <a:gd name="connsiteX653" fmla="*/ 3152680 w 7715072"/>
              <a:gd name="connsiteY653" fmla="*/ 175336 h 1232453"/>
              <a:gd name="connsiteX654" fmla="*/ 3152680 w 7715072"/>
              <a:gd name="connsiteY654" fmla="*/ 84683 h 1232453"/>
              <a:gd name="connsiteX655" fmla="*/ 3137572 w 7715072"/>
              <a:gd name="connsiteY655" fmla="*/ 69574 h 1232453"/>
              <a:gd name="connsiteX656" fmla="*/ 2938881 w 7715072"/>
              <a:gd name="connsiteY656" fmla="*/ 69574 h 1232453"/>
              <a:gd name="connsiteX657" fmla="*/ 2923772 w 7715072"/>
              <a:gd name="connsiteY657" fmla="*/ 84683 h 1232453"/>
              <a:gd name="connsiteX658" fmla="*/ 2923772 w 7715072"/>
              <a:gd name="connsiteY658" fmla="*/ 175336 h 1232453"/>
              <a:gd name="connsiteX659" fmla="*/ 2938881 w 7715072"/>
              <a:gd name="connsiteY659" fmla="*/ 190445 h 1232453"/>
              <a:gd name="connsiteX660" fmla="*/ 2999317 w 7715072"/>
              <a:gd name="connsiteY660" fmla="*/ 190445 h 1232453"/>
              <a:gd name="connsiteX661" fmla="*/ 3014425 w 7715072"/>
              <a:gd name="connsiteY661" fmla="*/ 175336 h 1232453"/>
              <a:gd name="connsiteX662" fmla="*/ 3014425 w 7715072"/>
              <a:gd name="connsiteY662" fmla="*/ 84683 h 1232453"/>
              <a:gd name="connsiteX663" fmla="*/ 2999317 w 7715072"/>
              <a:gd name="connsiteY663" fmla="*/ 69574 h 1232453"/>
              <a:gd name="connsiteX664" fmla="*/ 2800626 w 7715072"/>
              <a:gd name="connsiteY664" fmla="*/ 69574 h 1232453"/>
              <a:gd name="connsiteX665" fmla="*/ 2785517 w 7715072"/>
              <a:gd name="connsiteY665" fmla="*/ 84683 h 1232453"/>
              <a:gd name="connsiteX666" fmla="*/ 2785517 w 7715072"/>
              <a:gd name="connsiteY666" fmla="*/ 175336 h 1232453"/>
              <a:gd name="connsiteX667" fmla="*/ 2800626 w 7715072"/>
              <a:gd name="connsiteY667" fmla="*/ 190445 h 1232453"/>
              <a:gd name="connsiteX668" fmla="*/ 2861061 w 7715072"/>
              <a:gd name="connsiteY668" fmla="*/ 190445 h 1232453"/>
              <a:gd name="connsiteX669" fmla="*/ 2876170 w 7715072"/>
              <a:gd name="connsiteY669" fmla="*/ 175336 h 1232453"/>
              <a:gd name="connsiteX670" fmla="*/ 2876170 w 7715072"/>
              <a:gd name="connsiteY670" fmla="*/ 84683 h 1232453"/>
              <a:gd name="connsiteX671" fmla="*/ 2861061 w 7715072"/>
              <a:gd name="connsiteY671" fmla="*/ 69574 h 1232453"/>
              <a:gd name="connsiteX672" fmla="*/ 2662369 w 7715072"/>
              <a:gd name="connsiteY672" fmla="*/ 69574 h 1232453"/>
              <a:gd name="connsiteX673" fmla="*/ 2647260 w 7715072"/>
              <a:gd name="connsiteY673" fmla="*/ 84683 h 1232453"/>
              <a:gd name="connsiteX674" fmla="*/ 2647260 w 7715072"/>
              <a:gd name="connsiteY674" fmla="*/ 175336 h 1232453"/>
              <a:gd name="connsiteX675" fmla="*/ 2662369 w 7715072"/>
              <a:gd name="connsiteY675" fmla="*/ 190445 h 1232453"/>
              <a:gd name="connsiteX676" fmla="*/ 2722804 w 7715072"/>
              <a:gd name="connsiteY676" fmla="*/ 190445 h 1232453"/>
              <a:gd name="connsiteX677" fmla="*/ 2737913 w 7715072"/>
              <a:gd name="connsiteY677" fmla="*/ 175336 h 1232453"/>
              <a:gd name="connsiteX678" fmla="*/ 2737913 w 7715072"/>
              <a:gd name="connsiteY678" fmla="*/ 84683 h 1232453"/>
              <a:gd name="connsiteX679" fmla="*/ 2722804 w 7715072"/>
              <a:gd name="connsiteY679" fmla="*/ 69574 h 1232453"/>
              <a:gd name="connsiteX680" fmla="*/ 2524115 w 7715072"/>
              <a:gd name="connsiteY680" fmla="*/ 69574 h 1232453"/>
              <a:gd name="connsiteX681" fmla="*/ 2509006 w 7715072"/>
              <a:gd name="connsiteY681" fmla="*/ 84683 h 1232453"/>
              <a:gd name="connsiteX682" fmla="*/ 2509006 w 7715072"/>
              <a:gd name="connsiteY682" fmla="*/ 175336 h 1232453"/>
              <a:gd name="connsiteX683" fmla="*/ 2524115 w 7715072"/>
              <a:gd name="connsiteY683" fmla="*/ 190445 h 1232453"/>
              <a:gd name="connsiteX684" fmla="*/ 2584550 w 7715072"/>
              <a:gd name="connsiteY684" fmla="*/ 190445 h 1232453"/>
              <a:gd name="connsiteX685" fmla="*/ 2599659 w 7715072"/>
              <a:gd name="connsiteY685" fmla="*/ 175336 h 1232453"/>
              <a:gd name="connsiteX686" fmla="*/ 2599659 w 7715072"/>
              <a:gd name="connsiteY686" fmla="*/ 84683 h 1232453"/>
              <a:gd name="connsiteX687" fmla="*/ 2584550 w 7715072"/>
              <a:gd name="connsiteY687" fmla="*/ 69574 h 1232453"/>
              <a:gd name="connsiteX688" fmla="*/ 2385861 w 7715072"/>
              <a:gd name="connsiteY688" fmla="*/ 69574 h 1232453"/>
              <a:gd name="connsiteX689" fmla="*/ 2370752 w 7715072"/>
              <a:gd name="connsiteY689" fmla="*/ 84683 h 1232453"/>
              <a:gd name="connsiteX690" fmla="*/ 2370752 w 7715072"/>
              <a:gd name="connsiteY690" fmla="*/ 175336 h 1232453"/>
              <a:gd name="connsiteX691" fmla="*/ 2385861 w 7715072"/>
              <a:gd name="connsiteY691" fmla="*/ 190445 h 1232453"/>
              <a:gd name="connsiteX692" fmla="*/ 2446296 w 7715072"/>
              <a:gd name="connsiteY692" fmla="*/ 190445 h 1232453"/>
              <a:gd name="connsiteX693" fmla="*/ 2461405 w 7715072"/>
              <a:gd name="connsiteY693" fmla="*/ 175336 h 1232453"/>
              <a:gd name="connsiteX694" fmla="*/ 2461405 w 7715072"/>
              <a:gd name="connsiteY694" fmla="*/ 84683 h 1232453"/>
              <a:gd name="connsiteX695" fmla="*/ 2446296 w 7715072"/>
              <a:gd name="connsiteY695" fmla="*/ 69574 h 1232453"/>
              <a:gd name="connsiteX696" fmla="*/ 2247605 w 7715072"/>
              <a:gd name="connsiteY696" fmla="*/ 69574 h 1232453"/>
              <a:gd name="connsiteX697" fmla="*/ 2232496 w 7715072"/>
              <a:gd name="connsiteY697" fmla="*/ 84683 h 1232453"/>
              <a:gd name="connsiteX698" fmla="*/ 2232496 w 7715072"/>
              <a:gd name="connsiteY698" fmla="*/ 175336 h 1232453"/>
              <a:gd name="connsiteX699" fmla="*/ 2247605 w 7715072"/>
              <a:gd name="connsiteY699" fmla="*/ 190445 h 1232453"/>
              <a:gd name="connsiteX700" fmla="*/ 2308039 w 7715072"/>
              <a:gd name="connsiteY700" fmla="*/ 190445 h 1232453"/>
              <a:gd name="connsiteX701" fmla="*/ 2323148 w 7715072"/>
              <a:gd name="connsiteY701" fmla="*/ 175336 h 1232453"/>
              <a:gd name="connsiteX702" fmla="*/ 2323148 w 7715072"/>
              <a:gd name="connsiteY702" fmla="*/ 84683 h 1232453"/>
              <a:gd name="connsiteX703" fmla="*/ 2308039 w 7715072"/>
              <a:gd name="connsiteY703" fmla="*/ 69574 h 1232453"/>
              <a:gd name="connsiteX704" fmla="*/ 2109349 w 7715072"/>
              <a:gd name="connsiteY704" fmla="*/ 69574 h 1232453"/>
              <a:gd name="connsiteX705" fmla="*/ 2094240 w 7715072"/>
              <a:gd name="connsiteY705" fmla="*/ 84683 h 1232453"/>
              <a:gd name="connsiteX706" fmla="*/ 2094240 w 7715072"/>
              <a:gd name="connsiteY706" fmla="*/ 175336 h 1232453"/>
              <a:gd name="connsiteX707" fmla="*/ 2109349 w 7715072"/>
              <a:gd name="connsiteY707" fmla="*/ 190445 h 1232453"/>
              <a:gd name="connsiteX708" fmla="*/ 2169784 w 7715072"/>
              <a:gd name="connsiteY708" fmla="*/ 190445 h 1232453"/>
              <a:gd name="connsiteX709" fmla="*/ 2184893 w 7715072"/>
              <a:gd name="connsiteY709" fmla="*/ 175336 h 1232453"/>
              <a:gd name="connsiteX710" fmla="*/ 2184893 w 7715072"/>
              <a:gd name="connsiteY710" fmla="*/ 84683 h 1232453"/>
              <a:gd name="connsiteX711" fmla="*/ 2169784 w 7715072"/>
              <a:gd name="connsiteY711" fmla="*/ 69574 h 1232453"/>
              <a:gd name="connsiteX712" fmla="*/ 5150959 w 7715072"/>
              <a:gd name="connsiteY712" fmla="*/ 69573 h 1232453"/>
              <a:gd name="connsiteX713" fmla="*/ 5135850 w 7715072"/>
              <a:gd name="connsiteY713" fmla="*/ 84682 h 1232453"/>
              <a:gd name="connsiteX714" fmla="*/ 5135850 w 7715072"/>
              <a:gd name="connsiteY714" fmla="*/ 175335 h 1232453"/>
              <a:gd name="connsiteX715" fmla="*/ 5150959 w 7715072"/>
              <a:gd name="connsiteY715" fmla="*/ 190444 h 1232453"/>
              <a:gd name="connsiteX716" fmla="*/ 5211394 w 7715072"/>
              <a:gd name="connsiteY716" fmla="*/ 190444 h 1232453"/>
              <a:gd name="connsiteX717" fmla="*/ 5226503 w 7715072"/>
              <a:gd name="connsiteY717" fmla="*/ 175335 h 1232453"/>
              <a:gd name="connsiteX718" fmla="*/ 5226503 w 7715072"/>
              <a:gd name="connsiteY718" fmla="*/ 84682 h 1232453"/>
              <a:gd name="connsiteX719" fmla="*/ 5211394 w 7715072"/>
              <a:gd name="connsiteY719" fmla="*/ 69573 h 1232453"/>
              <a:gd name="connsiteX720" fmla="*/ 5012704 w 7715072"/>
              <a:gd name="connsiteY720" fmla="*/ 69573 h 1232453"/>
              <a:gd name="connsiteX721" fmla="*/ 4997595 w 7715072"/>
              <a:gd name="connsiteY721" fmla="*/ 84682 h 1232453"/>
              <a:gd name="connsiteX722" fmla="*/ 4997595 w 7715072"/>
              <a:gd name="connsiteY722" fmla="*/ 175335 h 1232453"/>
              <a:gd name="connsiteX723" fmla="*/ 5012704 w 7715072"/>
              <a:gd name="connsiteY723" fmla="*/ 190444 h 1232453"/>
              <a:gd name="connsiteX724" fmla="*/ 5073139 w 7715072"/>
              <a:gd name="connsiteY724" fmla="*/ 190444 h 1232453"/>
              <a:gd name="connsiteX725" fmla="*/ 5088248 w 7715072"/>
              <a:gd name="connsiteY725" fmla="*/ 175335 h 1232453"/>
              <a:gd name="connsiteX726" fmla="*/ 5088248 w 7715072"/>
              <a:gd name="connsiteY726" fmla="*/ 84682 h 1232453"/>
              <a:gd name="connsiteX727" fmla="*/ 5073139 w 7715072"/>
              <a:gd name="connsiteY727" fmla="*/ 69573 h 1232453"/>
              <a:gd name="connsiteX728" fmla="*/ 4874449 w 7715072"/>
              <a:gd name="connsiteY728" fmla="*/ 69573 h 1232453"/>
              <a:gd name="connsiteX729" fmla="*/ 4859340 w 7715072"/>
              <a:gd name="connsiteY729" fmla="*/ 84682 h 1232453"/>
              <a:gd name="connsiteX730" fmla="*/ 4859340 w 7715072"/>
              <a:gd name="connsiteY730" fmla="*/ 175335 h 1232453"/>
              <a:gd name="connsiteX731" fmla="*/ 4874449 w 7715072"/>
              <a:gd name="connsiteY731" fmla="*/ 190444 h 1232453"/>
              <a:gd name="connsiteX732" fmla="*/ 4934884 w 7715072"/>
              <a:gd name="connsiteY732" fmla="*/ 190444 h 1232453"/>
              <a:gd name="connsiteX733" fmla="*/ 4949993 w 7715072"/>
              <a:gd name="connsiteY733" fmla="*/ 175335 h 1232453"/>
              <a:gd name="connsiteX734" fmla="*/ 4949993 w 7715072"/>
              <a:gd name="connsiteY734" fmla="*/ 84682 h 1232453"/>
              <a:gd name="connsiteX735" fmla="*/ 4934884 w 7715072"/>
              <a:gd name="connsiteY735" fmla="*/ 69573 h 1232453"/>
              <a:gd name="connsiteX736" fmla="*/ 4736194 w 7715072"/>
              <a:gd name="connsiteY736" fmla="*/ 69573 h 1232453"/>
              <a:gd name="connsiteX737" fmla="*/ 4721085 w 7715072"/>
              <a:gd name="connsiteY737" fmla="*/ 84682 h 1232453"/>
              <a:gd name="connsiteX738" fmla="*/ 4721085 w 7715072"/>
              <a:gd name="connsiteY738" fmla="*/ 175335 h 1232453"/>
              <a:gd name="connsiteX739" fmla="*/ 4736194 w 7715072"/>
              <a:gd name="connsiteY739" fmla="*/ 190444 h 1232453"/>
              <a:gd name="connsiteX740" fmla="*/ 4796629 w 7715072"/>
              <a:gd name="connsiteY740" fmla="*/ 190444 h 1232453"/>
              <a:gd name="connsiteX741" fmla="*/ 4811738 w 7715072"/>
              <a:gd name="connsiteY741" fmla="*/ 175335 h 1232453"/>
              <a:gd name="connsiteX742" fmla="*/ 4811738 w 7715072"/>
              <a:gd name="connsiteY742" fmla="*/ 84682 h 1232453"/>
              <a:gd name="connsiteX743" fmla="*/ 4796629 w 7715072"/>
              <a:gd name="connsiteY743" fmla="*/ 69573 h 1232453"/>
              <a:gd name="connsiteX744" fmla="*/ 4597939 w 7715072"/>
              <a:gd name="connsiteY744" fmla="*/ 69573 h 1232453"/>
              <a:gd name="connsiteX745" fmla="*/ 4582830 w 7715072"/>
              <a:gd name="connsiteY745" fmla="*/ 84682 h 1232453"/>
              <a:gd name="connsiteX746" fmla="*/ 4582830 w 7715072"/>
              <a:gd name="connsiteY746" fmla="*/ 175335 h 1232453"/>
              <a:gd name="connsiteX747" fmla="*/ 4597939 w 7715072"/>
              <a:gd name="connsiteY747" fmla="*/ 190444 h 1232453"/>
              <a:gd name="connsiteX748" fmla="*/ 4658374 w 7715072"/>
              <a:gd name="connsiteY748" fmla="*/ 190444 h 1232453"/>
              <a:gd name="connsiteX749" fmla="*/ 4673483 w 7715072"/>
              <a:gd name="connsiteY749" fmla="*/ 175335 h 1232453"/>
              <a:gd name="connsiteX750" fmla="*/ 4673483 w 7715072"/>
              <a:gd name="connsiteY750" fmla="*/ 84682 h 1232453"/>
              <a:gd name="connsiteX751" fmla="*/ 4658374 w 7715072"/>
              <a:gd name="connsiteY751" fmla="*/ 69573 h 1232453"/>
              <a:gd name="connsiteX752" fmla="*/ 4459684 w 7715072"/>
              <a:gd name="connsiteY752" fmla="*/ 69573 h 1232453"/>
              <a:gd name="connsiteX753" fmla="*/ 4444575 w 7715072"/>
              <a:gd name="connsiteY753" fmla="*/ 84682 h 1232453"/>
              <a:gd name="connsiteX754" fmla="*/ 4444575 w 7715072"/>
              <a:gd name="connsiteY754" fmla="*/ 175335 h 1232453"/>
              <a:gd name="connsiteX755" fmla="*/ 4459684 w 7715072"/>
              <a:gd name="connsiteY755" fmla="*/ 190444 h 1232453"/>
              <a:gd name="connsiteX756" fmla="*/ 4520119 w 7715072"/>
              <a:gd name="connsiteY756" fmla="*/ 190444 h 1232453"/>
              <a:gd name="connsiteX757" fmla="*/ 4535228 w 7715072"/>
              <a:gd name="connsiteY757" fmla="*/ 175335 h 1232453"/>
              <a:gd name="connsiteX758" fmla="*/ 4535228 w 7715072"/>
              <a:gd name="connsiteY758" fmla="*/ 84682 h 1232453"/>
              <a:gd name="connsiteX759" fmla="*/ 4520119 w 7715072"/>
              <a:gd name="connsiteY759" fmla="*/ 69573 h 1232453"/>
              <a:gd name="connsiteX760" fmla="*/ 4321429 w 7715072"/>
              <a:gd name="connsiteY760" fmla="*/ 69573 h 1232453"/>
              <a:gd name="connsiteX761" fmla="*/ 4306320 w 7715072"/>
              <a:gd name="connsiteY761" fmla="*/ 84682 h 1232453"/>
              <a:gd name="connsiteX762" fmla="*/ 4306320 w 7715072"/>
              <a:gd name="connsiteY762" fmla="*/ 175335 h 1232453"/>
              <a:gd name="connsiteX763" fmla="*/ 4321429 w 7715072"/>
              <a:gd name="connsiteY763" fmla="*/ 190444 h 1232453"/>
              <a:gd name="connsiteX764" fmla="*/ 4381864 w 7715072"/>
              <a:gd name="connsiteY764" fmla="*/ 190444 h 1232453"/>
              <a:gd name="connsiteX765" fmla="*/ 4396973 w 7715072"/>
              <a:gd name="connsiteY765" fmla="*/ 175335 h 1232453"/>
              <a:gd name="connsiteX766" fmla="*/ 4396973 w 7715072"/>
              <a:gd name="connsiteY766" fmla="*/ 84682 h 1232453"/>
              <a:gd name="connsiteX767" fmla="*/ 4381864 w 7715072"/>
              <a:gd name="connsiteY767" fmla="*/ 69573 h 1232453"/>
              <a:gd name="connsiteX768" fmla="*/ 4183174 w 7715072"/>
              <a:gd name="connsiteY768" fmla="*/ 69573 h 1232453"/>
              <a:gd name="connsiteX769" fmla="*/ 4168065 w 7715072"/>
              <a:gd name="connsiteY769" fmla="*/ 84682 h 1232453"/>
              <a:gd name="connsiteX770" fmla="*/ 4168065 w 7715072"/>
              <a:gd name="connsiteY770" fmla="*/ 175335 h 1232453"/>
              <a:gd name="connsiteX771" fmla="*/ 4183174 w 7715072"/>
              <a:gd name="connsiteY771" fmla="*/ 190444 h 1232453"/>
              <a:gd name="connsiteX772" fmla="*/ 4243609 w 7715072"/>
              <a:gd name="connsiteY772" fmla="*/ 190444 h 1232453"/>
              <a:gd name="connsiteX773" fmla="*/ 4258718 w 7715072"/>
              <a:gd name="connsiteY773" fmla="*/ 175335 h 1232453"/>
              <a:gd name="connsiteX774" fmla="*/ 4258718 w 7715072"/>
              <a:gd name="connsiteY774" fmla="*/ 84682 h 1232453"/>
              <a:gd name="connsiteX775" fmla="*/ 4243609 w 7715072"/>
              <a:gd name="connsiteY775" fmla="*/ 69573 h 1232453"/>
              <a:gd name="connsiteX776" fmla="*/ 1971094 w 7715072"/>
              <a:gd name="connsiteY776" fmla="*/ 69573 h 1232453"/>
              <a:gd name="connsiteX777" fmla="*/ 1955985 w 7715072"/>
              <a:gd name="connsiteY777" fmla="*/ 84682 h 1232453"/>
              <a:gd name="connsiteX778" fmla="*/ 1955985 w 7715072"/>
              <a:gd name="connsiteY778" fmla="*/ 175335 h 1232453"/>
              <a:gd name="connsiteX779" fmla="*/ 1971094 w 7715072"/>
              <a:gd name="connsiteY779" fmla="*/ 190444 h 1232453"/>
              <a:gd name="connsiteX780" fmla="*/ 2031529 w 7715072"/>
              <a:gd name="connsiteY780" fmla="*/ 190444 h 1232453"/>
              <a:gd name="connsiteX781" fmla="*/ 2046638 w 7715072"/>
              <a:gd name="connsiteY781" fmla="*/ 175335 h 1232453"/>
              <a:gd name="connsiteX782" fmla="*/ 2046638 w 7715072"/>
              <a:gd name="connsiteY782" fmla="*/ 84682 h 1232453"/>
              <a:gd name="connsiteX783" fmla="*/ 2031529 w 7715072"/>
              <a:gd name="connsiteY783" fmla="*/ 69573 h 1232453"/>
              <a:gd name="connsiteX784" fmla="*/ 1832839 w 7715072"/>
              <a:gd name="connsiteY784" fmla="*/ 69573 h 1232453"/>
              <a:gd name="connsiteX785" fmla="*/ 1817730 w 7715072"/>
              <a:gd name="connsiteY785" fmla="*/ 84682 h 1232453"/>
              <a:gd name="connsiteX786" fmla="*/ 1817730 w 7715072"/>
              <a:gd name="connsiteY786" fmla="*/ 175335 h 1232453"/>
              <a:gd name="connsiteX787" fmla="*/ 1832839 w 7715072"/>
              <a:gd name="connsiteY787" fmla="*/ 190444 h 1232453"/>
              <a:gd name="connsiteX788" fmla="*/ 1893274 w 7715072"/>
              <a:gd name="connsiteY788" fmla="*/ 190444 h 1232453"/>
              <a:gd name="connsiteX789" fmla="*/ 1908383 w 7715072"/>
              <a:gd name="connsiteY789" fmla="*/ 175335 h 1232453"/>
              <a:gd name="connsiteX790" fmla="*/ 1908383 w 7715072"/>
              <a:gd name="connsiteY790" fmla="*/ 84682 h 1232453"/>
              <a:gd name="connsiteX791" fmla="*/ 1893274 w 7715072"/>
              <a:gd name="connsiteY791" fmla="*/ 69573 h 1232453"/>
              <a:gd name="connsiteX792" fmla="*/ 1694586 w 7715072"/>
              <a:gd name="connsiteY792" fmla="*/ 69573 h 1232453"/>
              <a:gd name="connsiteX793" fmla="*/ 1679477 w 7715072"/>
              <a:gd name="connsiteY793" fmla="*/ 84682 h 1232453"/>
              <a:gd name="connsiteX794" fmla="*/ 1679477 w 7715072"/>
              <a:gd name="connsiteY794" fmla="*/ 175335 h 1232453"/>
              <a:gd name="connsiteX795" fmla="*/ 1694586 w 7715072"/>
              <a:gd name="connsiteY795" fmla="*/ 190444 h 1232453"/>
              <a:gd name="connsiteX796" fmla="*/ 1755020 w 7715072"/>
              <a:gd name="connsiteY796" fmla="*/ 190444 h 1232453"/>
              <a:gd name="connsiteX797" fmla="*/ 1770129 w 7715072"/>
              <a:gd name="connsiteY797" fmla="*/ 175335 h 1232453"/>
              <a:gd name="connsiteX798" fmla="*/ 1770129 w 7715072"/>
              <a:gd name="connsiteY798" fmla="*/ 84682 h 1232453"/>
              <a:gd name="connsiteX799" fmla="*/ 1755020 w 7715072"/>
              <a:gd name="connsiteY799" fmla="*/ 69573 h 1232453"/>
              <a:gd name="connsiteX800" fmla="*/ 1556330 w 7715072"/>
              <a:gd name="connsiteY800" fmla="*/ 69573 h 1232453"/>
              <a:gd name="connsiteX801" fmla="*/ 1541221 w 7715072"/>
              <a:gd name="connsiteY801" fmla="*/ 84682 h 1232453"/>
              <a:gd name="connsiteX802" fmla="*/ 1541221 w 7715072"/>
              <a:gd name="connsiteY802" fmla="*/ 175335 h 1232453"/>
              <a:gd name="connsiteX803" fmla="*/ 1556330 w 7715072"/>
              <a:gd name="connsiteY803" fmla="*/ 190444 h 1232453"/>
              <a:gd name="connsiteX804" fmla="*/ 1616765 w 7715072"/>
              <a:gd name="connsiteY804" fmla="*/ 190444 h 1232453"/>
              <a:gd name="connsiteX805" fmla="*/ 1631874 w 7715072"/>
              <a:gd name="connsiteY805" fmla="*/ 175335 h 1232453"/>
              <a:gd name="connsiteX806" fmla="*/ 1631874 w 7715072"/>
              <a:gd name="connsiteY806" fmla="*/ 84682 h 1232453"/>
              <a:gd name="connsiteX807" fmla="*/ 1616765 w 7715072"/>
              <a:gd name="connsiteY807" fmla="*/ 69573 h 1232453"/>
              <a:gd name="connsiteX808" fmla="*/ 1418076 w 7715072"/>
              <a:gd name="connsiteY808" fmla="*/ 69573 h 1232453"/>
              <a:gd name="connsiteX809" fmla="*/ 1402967 w 7715072"/>
              <a:gd name="connsiteY809" fmla="*/ 84682 h 1232453"/>
              <a:gd name="connsiteX810" fmla="*/ 1402967 w 7715072"/>
              <a:gd name="connsiteY810" fmla="*/ 175335 h 1232453"/>
              <a:gd name="connsiteX811" fmla="*/ 1418076 w 7715072"/>
              <a:gd name="connsiteY811" fmla="*/ 190444 h 1232453"/>
              <a:gd name="connsiteX812" fmla="*/ 1478511 w 7715072"/>
              <a:gd name="connsiteY812" fmla="*/ 190444 h 1232453"/>
              <a:gd name="connsiteX813" fmla="*/ 1493620 w 7715072"/>
              <a:gd name="connsiteY813" fmla="*/ 175335 h 1232453"/>
              <a:gd name="connsiteX814" fmla="*/ 1493620 w 7715072"/>
              <a:gd name="connsiteY814" fmla="*/ 84682 h 1232453"/>
              <a:gd name="connsiteX815" fmla="*/ 1478511 w 7715072"/>
              <a:gd name="connsiteY815" fmla="*/ 69573 h 1232453"/>
              <a:gd name="connsiteX816" fmla="*/ 1279820 w 7715072"/>
              <a:gd name="connsiteY816" fmla="*/ 69573 h 1232453"/>
              <a:gd name="connsiteX817" fmla="*/ 1264711 w 7715072"/>
              <a:gd name="connsiteY817" fmla="*/ 84682 h 1232453"/>
              <a:gd name="connsiteX818" fmla="*/ 1264711 w 7715072"/>
              <a:gd name="connsiteY818" fmla="*/ 175335 h 1232453"/>
              <a:gd name="connsiteX819" fmla="*/ 1279820 w 7715072"/>
              <a:gd name="connsiteY819" fmla="*/ 190444 h 1232453"/>
              <a:gd name="connsiteX820" fmla="*/ 1340255 w 7715072"/>
              <a:gd name="connsiteY820" fmla="*/ 190444 h 1232453"/>
              <a:gd name="connsiteX821" fmla="*/ 1355364 w 7715072"/>
              <a:gd name="connsiteY821" fmla="*/ 175335 h 1232453"/>
              <a:gd name="connsiteX822" fmla="*/ 1355364 w 7715072"/>
              <a:gd name="connsiteY822" fmla="*/ 84682 h 1232453"/>
              <a:gd name="connsiteX823" fmla="*/ 1340255 w 7715072"/>
              <a:gd name="connsiteY823" fmla="*/ 69573 h 1232453"/>
              <a:gd name="connsiteX824" fmla="*/ 1141566 w 7715072"/>
              <a:gd name="connsiteY824" fmla="*/ 69573 h 1232453"/>
              <a:gd name="connsiteX825" fmla="*/ 1126457 w 7715072"/>
              <a:gd name="connsiteY825" fmla="*/ 84682 h 1232453"/>
              <a:gd name="connsiteX826" fmla="*/ 1126457 w 7715072"/>
              <a:gd name="connsiteY826" fmla="*/ 175335 h 1232453"/>
              <a:gd name="connsiteX827" fmla="*/ 1141566 w 7715072"/>
              <a:gd name="connsiteY827" fmla="*/ 190444 h 1232453"/>
              <a:gd name="connsiteX828" fmla="*/ 1202001 w 7715072"/>
              <a:gd name="connsiteY828" fmla="*/ 190444 h 1232453"/>
              <a:gd name="connsiteX829" fmla="*/ 1217110 w 7715072"/>
              <a:gd name="connsiteY829" fmla="*/ 175335 h 1232453"/>
              <a:gd name="connsiteX830" fmla="*/ 1217110 w 7715072"/>
              <a:gd name="connsiteY830" fmla="*/ 84682 h 1232453"/>
              <a:gd name="connsiteX831" fmla="*/ 1202001 w 7715072"/>
              <a:gd name="connsiteY831" fmla="*/ 69573 h 1232453"/>
              <a:gd name="connsiteX832" fmla="*/ 1003310 w 7715072"/>
              <a:gd name="connsiteY832" fmla="*/ 69573 h 1232453"/>
              <a:gd name="connsiteX833" fmla="*/ 988201 w 7715072"/>
              <a:gd name="connsiteY833" fmla="*/ 84682 h 1232453"/>
              <a:gd name="connsiteX834" fmla="*/ 988201 w 7715072"/>
              <a:gd name="connsiteY834" fmla="*/ 175335 h 1232453"/>
              <a:gd name="connsiteX835" fmla="*/ 1003310 w 7715072"/>
              <a:gd name="connsiteY835" fmla="*/ 190444 h 1232453"/>
              <a:gd name="connsiteX836" fmla="*/ 1063745 w 7715072"/>
              <a:gd name="connsiteY836" fmla="*/ 190444 h 1232453"/>
              <a:gd name="connsiteX837" fmla="*/ 1078854 w 7715072"/>
              <a:gd name="connsiteY837" fmla="*/ 175335 h 1232453"/>
              <a:gd name="connsiteX838" fmla="*/ 1078854 w 7715072"/>
              <a:gd name="connsiteY838" fmla="*/ 84682 h 1232453"/>
              <a:gd name="connsiteX839" fmla="*/ 1063745 w 7715072"/>
              <a:gd name="connsiteY839" fmla="*/ 69573 h 1232453"/>
              <a:gd name="connsiteX840" fmla="*/ 865056 w 7715072"/>
              <a:gd name="connsiteY840" fmla="*/ 69573 h 1232453"/>
              <a:gd name="connsiteX841" fmla="*/ 849947 w 7715072"/>
              <a:gd name="connsiteY841" fmla="*/ 84682 h 1232453"/>
              <a:gd name="connsiteX842" fmla="*/ 849947 w 7715072"/>
              <a:gd name="connsiteY842" fmla="*/ 175335 h 1232453"/>
              <a:gd name="connsiteX843" fmla="*/ 865056 w 7715072"/>
              <a:gd name="connsiteY843" fmla="*/ 190444 h 1232453"/>
              <a:gd name="connsiteX844" fmla="*/ 925491 w 7715072"/>
              <a:gd name="connsiteY844" fmla="*/ 190444 h 1232453"/>
              <a:gd name="connsiteX845" fmla="*/ 940600 w 7715072"/>
              <a:gd name="connsiteY845" fmla="*/ 175335 h 1232453"/>
              <a:gd name="connsiteX846" fmla="*/ 940600 w 7715072"/>
              <a:gd name="connsiteY846" fmla="*/ 84682 h 1232453"/>
              <a:gd name="connsiteX847" fmla="*/ 925491 w 7715072"/>
              <a:gd name="connsiteY847" fmla="*/ 69573 h 1232453"/>
              <a:gd name="connsiteX848" fmla="*/ 726800 w 7715072"/>
              <a:gd name="connsiteY848" fmla="*/ 69573 h 1232453"/>
              <a:gd name="connsiteX849" fmla="*/ 711691 w 7715072"/>
              <a:gd name="connsiteY849" fmla="*/ 84682 h 1232453"/>
              <a:gd name="connsiteX850" fmla="*/ 711691 w 7715072"/>
              <a:gd name="connsiteY850" fmla="*/ 175335 h 1232453"/>
              <a:gd name="connsiteX851" fmla="*/ 726800 w 7715072"/>
              <a:gd name="connsiteY851" fmla="*/ 190444 h 1232453"/>
              <a:gd name="connsiteX852" fmla="*/ 787235 w 7715072"/>
              <a:gd name="connsiteY852" fmla="*/ 190444 h 1232453"/>
              <a:gd name="connsiteX853" fmla="*/ 802344 w 7715072"/>
              <a:gd name="connsiteY853" fmla="*/ 175335 h 1232453"/>
              <a:gd name="connsiteX854" fmla="*/ 802344 w 7715072"/>
              <a:gd name="connsiteY854" fmla="*/ 84682 h 1232453"/>
              <a:gd name="connsiteX855" fmla="*/ 787235 w 7715072"/>
              <a:gd name="connsiteY855" fmla="*/ 69573 h 1232453"/>
              <a:gd name="connsiteX856" fmla="*/ 588546 w 7715072"/>
              <a:gd name="connsiteY856" fmla="*/ 69573 h 1232453"/>
              <a:gd name="connsiteX857" fmla="*/ 573437 w 7715072"/>
              <a:gd name="connsiteY857" fmla="*/ 84682 h 1232453"/>
              <a:gd name="connsiteX858" fmla="*/ 573437 w 7715072"/>
              <a:gd name="connsiteY858" fmla="*/ 175335 h 1232453"/>
              <a:gd name="connsiteX859" fmla="*/ 588546 w 7715072"/>
              <a:gd name="connsiteY859" fmla="*/ 190444 h 1232453"/>
              <a:gd name="connsiteX860" fmla="*/ 648981 w 7715072"/>
              <a:gd name="connsiteY860" fmla="*/ 190444 h 1232453"/>
              <a:gd name="connsiteX861" fmla="*/ 664090 w 7715072"/>
              <a:gd name="connsiteY861" fmla="*/ 175335 h 1232453"/>
              <a:gd name="connsiteX862" fmla="*/ 664090 w 7715072"/>
              <a:gd name="connsiteY862" fmla="*/ 84682 h 1232453"/>
              <a:gd name="connsiteX863" fmla="*/ 648981 w 7715072"/>
              <a:gd name="connsiteY863" fmla="*/ 69573 h 1232453"/>
              <a:gd name="connsiteX864" fmla="*/ 450290 w 7715072"/>
              <a:gd name="connsiteY864" fmla="*/ 69573 h 1232453"/>
              <a:gd name="connsiteX865" fmla="*/ 435181 w 7715072"/>
              <a:gd name="connsiteY865" fmla="*/ 84682 h 1232453"/>
              <a:gd name="connsiteX866" fmla="*/ 435181 w 7715072"/>
              <a:gd name="connsiteY866" fmla="*/ 175335 h 1232453"/>
              <a:gd name="connsiteX867" fmla="*/ 450290 w 7715072"/>
              <a:gd name="connsiteY867" fmla="*/ 190444 h 1232453"/>
              <a:gd name="connsiteX868" fmla="*/ 510725 w 7715072"/>
              <a:gd name="connsiteY868" fmla="*/ 190444 h 1232453"/>
              <a:gd name="connsiteX869" fmla="*/ 525834 w 7715072"/>
              <a:gd name="connsiteY869" fmla="*/ 175335 h 1232453"/>
              <a:gd name="connsiteX870" fmla="*/ 525834 w 7715072"/>
              <a:gd name="connsiteY870" fmla="*/ 84682 h 1232453"/>
              <a:gd name="connsiteX871" fmla="*/ 510725 w 7715072"/>
              <a:gd name="connsiteY871" fmla="*/ 69573 h 1232453"/>
              <a:gd name="connsiteX872" fmla="*/ 312036 w 7715072"/>
              <a:gd name="connsiteY872" fmla="*/ 69573 h 1232453"/>
              <a:gd name="connsiteX873" fmla="*/ 296927 w 7715072"/>
              <a:gd name="connsiteY873" fmla="*/ 84682 h 1232453"/>
              <a:gd name="connsiteX874" fmla="*/ 296927 w 7715072"/>
              <a:gd name="connsiteY874" fmla="*/ 175335 h 1232453"/>
              <a:gd name="connsiteX875" fmla="*/ 312036 w 7715072"/>
              <a:gd name="connsiteY875" fmla="*/ 190444 h 1232453"/>
              <a:gd name="connsiteX876" fmla="*/ 372471 w 7715072"/>
              <a:gd name="connsiteY876" fmla="*/ 190444 h 1232453"/>
              <a:gd name="connsiteX877" fmla="*/ 387580 w 7715072"/>
              <a:gd name="connsiteY877" fmla="*/ 175335 h 1232453"/>
              <a:gd name="connsiteX878" fmla="*/ 387580 w 7715072"/>
              <a:gd name="connsiteY878" fmla="*/ 84682 h 1232453"/>
              <a:gd name="connsiteX879" fmla="*/ 372471 w 7715072"/>
              <a:gd name="connsiteY879" fmla="*/ 69573 h 1232453"/>
              <a:gd name="connsiteX880" fmla="*/ 173780 w 7715072"/>
              <a:gd name="connsiteY880" fmla="*/ 69573 h 1232453"/>
              <a:gd name="connsiteX881" fmla="*/ 158671 w 7715072"/>
              <a:gd name="connsiteY881" fmla="*/ 84682 h 1232453"/>
              <a:gd name="connsiteX882" fmla="*/ 158671 w 7715072"/>
              <a:gd name="connsiteY882" fmla="*/ 175335 h 1232453"/>
              <a:gd name="connsiteX883" fmla="*/ 173780 w 7715072"/>
              <a:gd name="connsiteY883" fmla="*/ 190444 h 1232453"/>
              <a:gd name="connsiteX884" fmla="*/ 234215 w 7715072"/>
              <a:gd name="connsiteY884" fmla="*/ 190444 h 1232453"/>
              <a:gd name="connsiteX885" fmla="*/ 249324 w 7715072"/>
              <a:gd name="connsiteY885" fmla="*/ 175335 h 1232453"/>
              <a:gd name="connsiteX886" fmla="*/ 249324 w 7715072"/>
              <a:gd name="connsiteY886" fmla="*/ 84682 h 1232453"/>
              <a:gd name="connsiteX887" fmla="*/ 234215 w 7715072"/>
              <a:gd name="connsiteY887" fmla="*/ 69573 h 1232453"/>
              <a:gd name="connsiteX888" fmla="*/ 35526 w 7715072"/>
              <a:gd name="connsiteY888" fmla="*/ 69573 h 1232453"/>
              <a:gd name="connsiteX889" fmla="*/ 20417 w 7715072"/>
              <a:gd name="connsiteY889" fmla="*/ 84682 h 1232453"/>
              <a:gd name="connsiteX890" fmla="*/ 20417 w 7715072"/>
              <a:gd name="connsiteY890" fmla="*/ 175335 h 1232453"/>
              <a:gd name="connsiteX891" fmla="*/ 35526 w 7715072"/>
              <a:gd name="connsiteY891" fmla="*/ 190444 h 1232453"/>
              <a:gd name="connsiteX892" fmla="*/ 95961 w 7715072"/>
              <a:gd name="connsiteY892" fmla="*/ 190444 h 1232453"/>
              <a:gd name="connsiteX893" fmla="*/ 111070 w 7715072"/>
              <a:gd name="connsiteY893" fmla="*/ 175335 h 1232453"/>
              <a:gd name="connsiteX894" fmla="*/ 111070 w 7715072"/>
              <a:gd name="connsiteY894" fmla="*/ 84682 h 1232453"/>
              <a:gd name="connsiteX895" fmla="*/ 95961 w 7715072"/>
              <a:gd name="connsiteY895" fmla="*/ 69573 h 1232453"/>
              <a:gd name="connsiteX896" fmla="*/ 0 w 7715072"/>
              <a:gd name="connsiteY896" fmla="*/ 0 h 1232453"/>
              <a:gd name="connsiteX897" fmla="*/ 7715072 w 7715072"/>
              <a:gd name="connsiteY897" fmla="*/ 0 h 1232453"/>
              <a:gd name="connsiteX898" fmla="*/ 7715072 w 7715072"/>
              <a:gd name="connsiteY898" fmla="*/ 1232453 h 1232453"/>
              <a:gd name="connsiteX899" fmla="*/ 0 w 7715072"/>
              <a:gd name="connsiteY899" fmla="*/ 1232453 h 123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</a:cxnLst>
            <a:rect l="l" t="t" r="r" b="b"/>
            <a:pathLst>
              <a:path w="7715072" h="1232453">
                <a:moveTo>
                  <a:pt x="7501273" y="1041585"/>
                </a:moveTo>
                <a:cubicBezTo>
                  <a:pt x="7492929" y="1041538"/>
                  <a:pt x="7486126" y="1048264"/>
                  <a:pt x="7486079" y="1056608"/>
                </a:cubicBezTo>
                <a:lnTo>
                  <a:pt x="7485568" y="1147261"/>
                </a:lnTo>
                <a:cubicBezTo>
                  <a:pt x="7485521" y="1155605"/>
                  <a:pt x="7492248" y="1162408"/>
                  <a:pt x="7500592" y="1162455"/>
                </a:cubicBezTo>
                <a:lnTo>
                  <a:pt x="7561026" y="1162795"/>
                </a:lnTo>
                <a:cubicBezTo>
                  <a:pt x="7569370" y="1162842"/>
                  <a:pt x="7576173" y="1156115"/>
                  <a:pt x="7576220" y="1147771"/>
                </a:cubicBezTo>
                <a:lnTo>
                  <a:pt x="7576731" y="1057118"/>
                </a:lnTo>
                <a:cubicBezTo>
                  <a:pt x="7576778" y="1048774"/>
                  <a:pt x="7570051" y="1041972"/>
                  <a:pt x="7561707" y="1041925"/>
                </a:cubicBezTo>
                <a:close/>
                <a:moveTo>
                  <a:pt x="6671821" y="1041585"/>
                </a:moveTo>
                <a:cubicBezTo>
                  <a:pt x="6663477" y="1041538"/>
                  <a:pt x="6656674" y="1048264"/>
                  <a:pt x="6656627" y="1056608"/>
                </a:cubicBezTo>
                <a:lnTo>
                  <a:pt x="6656117" y="1147261"/>
                </a:lnTo>
                <a:cubicBezTo>
                  <a:pt x="6656070" y="1155605"/>
                  <a:pt x="6662796" y="1162408"/>
                  <a:pt x="6671140" y="1162455"/>
                </a:cubicBezTo>
                <a:lnTo>
                  <a:pt x="6731574" y="1162795"/>
                </a:lnTo>
                <a:cubicBezTo>
                  <a:pt x="6739918" y="1162842"/>
                  <a:pt x="6746721" y="1156115"/>
                  <a:pt x="6746768" y="1147771"/>
                </a:cubicBezTo>
                <a:lnTo>
                  <a:pt x="6747278" y="1057119"/>
                </a:lnTo>
                <a:cubicBezTo>
                  <a:pt x="6747325" y="1048774"/>
                  <a:pt x="6740599" y="1041972"/>
                  <a:pt x="6732255" y="1041925"/>
                </a:cubicBezTo>
                <a:close/>
                <a:moveTo>
                  <a:pt x="5704127" y="1041585"/>
                </a:moveTo>
                <a:cubicBezTo>
                  <a:pt x="5695783" y="1041538"/>
                  <a:pt x="5688980" y="1048265"/>
                  <a:pt x="5688933" y="1056608"/>
                </a:cubicBezTo>
                <a:lnTo>
                  <a:pt x="5688423" y="1147261"/>
                </a:lnTo>
                <a:cubicBezTo>
                  <a:pt x="5688376" y="1155605"/>
                  <a:pt x="5695102" y="1162408"/>
                  <a:pt x="5703446" y="1162455"/>
                </a:cubicBezTo>
                <a:lnTo>
                  <a:pt x="5763880" y="1162795"/>
                </a:lnTo>
                <a:cubicBezTo>
                  <a:pt x="5772224" y="1162842"/>
                  <a:pt x="5779027" y="1156115"/>
                  <a:pt x="5779074" y="1147771"/>
                </a:cubicBezTo>
                <a:lnTo>
                  <a:pt x="5779585" y="1057118"/>
                </a:lnTo>
                <a:cubicBezTo>
                  <a:pt x="5779632" y="1048774"/>
                  <a:pt x="5772905" y="1041972"/>
                  <a:pt x="5764561" y="1041925"/>
                </a:cubicBezTo>
                <a:close/>
                <a:moveTo>
                  <a:pt x="4874675" y="1041585"/>
                </a:moveTo>
                <a:cubicBezTo>
                  <a:pt x="4866331" y="1041538"/>
                  <a:pt x="4859528" y="1048264"/>
                  <a:pt x="4859481" y="1056608"/>
                </a:cubicBezTo>
                <a:lnTo>
                  <a:pt x="4858971" y="1147261"/>
                </a:lnTo>
                <a:cubicBezTo>
                  <a:pt x="4858924" y="1155605"/>
                  <a:pt x="4865650" y="1162408"/>
                  <a:pt x="4873994" y="1162455"/>
                </a:cubicBezTo>
                <a:lnTo>
                  <a:pt x="4934428" y="1162795"/>
                </a:lnTo>
                <a:cubicBezTo>
                  <a:pt x="4942772" y="1162842"/>
                  <a:pt x="4949575" y="1156116"/>
                  <a:pt x="4949622" y="1147771"/>
                </a:cubicBezTo>
                <a:lnTo>
                  <a:pt x="4950133" y="1057118"/>
                </a:lnTo>
                <a:cubicBezTo>
                  <a:pt x="4950180" y="1048774"/>
                  <a:pt x="4943453" y="1041972"/>
                  <a:pt x="4935109" y="1041925"/>
                </a:cubicBezTo>
                <a:close/>
                <a:moveTo>
                  <a:pt x="4045223" y="1041585"/>
                </a:moveTo>
                <a:cubicBezTo>
                  <a:pt x="4036879" y="1041538"/>
                  <a:pt x="4030076" y="1048264"/>
                  <a:pt x="4030029" y="1056608"/>
                </a:cubicBezTo>
                <a:lnTo>
                  <a:pt x="4029518" y="1147261"/>
                </a:lnTo>
                <a:cubicBezTo>
                  <a:pt x="4029471" y="1155605"/>
                  <a:pt x="4036198" y="1162408"/>
                  <a:pt x="4044542" y="1162455"/>
                </a:cubicBezTo>
                <a:lnTo>
                  <a:pt x="4104976" y="1162795"/>
                </a:lnTo>
                <a:cubicBezTo>
                  <a:pt x="4113320" y="1162842"/>
                  <a:pt x="4120123" y="1156115"/>
                  <a:pt x="4120170" y="1147771"/>
                </a:cubicBezTo>
                <a:lnTo>
                  <a:pt x="4120681" y="1057119"/>
                </a:lnTo>
                <a:cubicBezTo>
                  <a:pt x="4120728" y="1048774"/>
                  <a:pt x="4114001" y="1041972"/>
                  <a:pt x="4105657" y="1041925"/>
                </a:cubicBezTo>
                <a:close/>
                <a:moveTo>
                  <a:pt x="3215773" y="1041585"/>
                </a:moveTo>
                <a:cubicBezTo>
                  <a:pt x="3207430" y="1041538"/>
                  <a:pt x="3200626" y="1048264"/>
                  <a:pt x="3200579" y="1056608"/>
                </a:cubicBezTo>
                <a:lnTo>
                  <a:pt x="3200069" y="1147261"/>
                </a:lnTo>
                <a:cubicBezTo>
                  <a:pt x="3200022" y="1155605"/>
                  <a:pt x="3206748" y="1162408"/>
                  <a:pt x="3215092" y="1162455"/>
                </a:cubicBezTo>
                <a:lnTo>
                  <a:pt x="3275526" y="1162795"/>
                </a:lnTo>
                <a:cubicBezTo>
                  <a:pt x="3283871" y="1162842"/>
                  <a:pt x="3290673" y="1156115"/>
                  <a:pt x="3290721" y="1147771"/>
                </a:cubicBezTo>
                <a:lnTo>
                  <a:pt x="3291231" y="1057119"/>
                </a:lnTo>
                <a:cubicBezTo>
                  <a:pt x="3291278" y="1048774"/>
                  <a:pt x="3284552" y="1041972"/>
                  <a:pt x="3276208" y="1041925"/>
                </a:cubicBezTo>
                <a:close/>
                <a:moveTo>
                  <a:pt x="2248078" y="1041585"/>
                </a:moveTo>
                <a:cubicBezTo>
                  <a:pt x="2239734" y="1041538"/>
                  <a:pt x="2232930" y="1048265"/>
                  <a:pt x="2232884" y="1056608"/>
                </a:cubicBezTo>
                <a:lnTo>
                  <a:pt x="2232373" y="1147261"/>
                </a:lnTo>
                <a:cubicBezTo>
                  <a:pt x="2232326" y="1155605"/>
                  <a:pt x="2239053" y="1162408"/>
                  <a:pt x="2247397" y="1162455"/>
                </a:cubicBezTo>
                <a:lnTo>
                  <a:pt x="2307831" y="1162795"/>
                </a:lnTo>
                <a:cubicBezTo>
                  <a:pt x="2316176" y="1162842"/>
                  <a:pt x="2322977" y="1156116"/>
                  <a:pt x="2323026" y="1147771"/>
                </a:cubicBezTo>
                <a:lnTo>
                  <a:pt x="2323536" y="1057118"/>
                </a:lnTo>
                <a:cubicBezTo>
                  <a:pt x="2323583" y="1048774"/>
                  <a:pt x="2316856" y="1041972"/>
                  <a:pt x="2308511" y="1041925"/>
                </a:cubicBezTo>
                <a:close/>
                <a:moveTo>
                  <a:pt x="1418626" y="1041585"/>
                </a:moveTo>
                <a:cubicBezTo>
                  <a:pt x="1410283" y="1041538"/>
                  <a:pt x="1403479" y="1048264"/>
                  <a:pt x="1403432" y="1056608"/>
                </a:cubicBezTo>
                <a:lnTo>
                  <a:pt x="1402923" y="1147261"/>
                </a:lnTo>
                <a:cubicBezTo>
                  <a:pt x="1402875" y="1155605"/>
                  <a:pt x="1409602" y="1162408"/>
                  <a:pt x="1417946" y="1162455"/>
                </a:cubicBezTo>
                <a:lnTo>
                  <a:pt x="1478380" y="1162795"/>
                </a:lnTo>
                <a:cubicBezTo>
                  <a:pt x="1486724" y="1162842"/>
                  <a:pt x="1493527" y="1156116"/>
                  <a:pt x="1493574" y="1147771"/>
                </a:cubicBezTo>
                <a:lnTo>
                  <a:pt x="1494085" y="1057118"/>
                </a:lnTo>
                <a:cubicBezTo>
                  <a:pt x="1494132" y="1048774"/>
                  <a:pt x="1487405" y="1041972"/>
                  <a:pt x="1479061" y="1041925"/>
                </a:cubicBezTo>
                <a:close/>
                <a:moveTo>
                  <a:pt x="589174" y="1041585"/>
                </a:moveTo>
                <a:cubicBezTo>
                  <a:pt x="580830" y="1041538"/>
                  <a:pt x="574027" y="1048264"/>
                  <a:pt x="573980" y="1056608"/>
                </a:cubicBezTo>
                <a:lnTo>
                  <a:pt x="573470" y="1147261"/>
                </a:lnTo>
                <a:cubicBezTo>
                  <a:pt x="573422" y="1155605"/>
                  <a:pt x="580149" y="1162408"/>
                  <a:pt x="588493" y="1162455"/>
                </a:cubicBezTo>
                <a:lnTo>
                  <a:pt x="648927" y="1162795"/>
                </a:lnTo>
                <a:cubicBezTo>
                  <a:pt x="657271" y="1162842"/>
                  <a:pt x="664074" y="1156115"/>
                  <a:pt x="664121" y="1147771"/>
                </a:cubicBezTo>
                <a:lnTo>
                  <a:pt x="664632" y="1057119"/>
                </a:lnTo>
                <a:cubicBezTo>
                  <a:pt x="664679" y="1048774"/>
                  <a:pt x="657952" y="1041972"/>
                  <a:pt x="649608" y="1041925"/>
                </a:cubicBezTo>
                <a:close/>
                <a:moveTo>
                  <a:pt x="7639528" y="1041584"/>
                </a:moveTo>
                <a:cubicBezTo>
                  <a:pt x="7631184" y="1041537"/>
                  <a:pt x="7624381" y="1048264"/>
                  <a:pt x="7624334" y="1056608"/>
                </a:cubicBezTo>
                <a:lnTo>
                  <a:pt x="7623823" y="1147261"/>
                </a:lnTo>
                <a:cubicBezTo>
                  <a:pt x="7623776" y="1155605"/>
                  <a:pt x="7630503" y="1162408"/>
                  <a:pt x="7638847" y="1162455"/>
                </a:cubicBezTo>
                <a:lnTo>
                  <a:pt x="7699281" y="1162795"/>
                </a:lnTo>
                <a:cubicBezTo>
                  <a:pt x="7707625" y="1162842"/>
                  <a:pt x="7714428" y="1156115"/>
                  <a:pt x="7714475" y="1147772"/>
                </a:cubicBezTo>
                <a:lnTo>
                  <a:pt x="7714986" y="1057119"/>
                </a:lnTo>
                <a:cubicBezTo>
                  <a:pt x="7715033" y="1048774"/>
                  <a:pt x="7708306" y="1041972"/>
                  <a:pt x="7699962" y="1041925"/>
                </a:cubicBezTo>
                <a:close/>
                <a:moveTo>
                  <a:pt x="6810063" y="1041584"/>
                </a:moveTo>
                <a:cubicBezTo>
                  <a:pt x="6801719" y="1041537"/>
                  <a:pt x="6794916" y="1048264"/>
                  <a:pt x="6794869" y="1056608"/>
                </a:cubicBezTo>
                <a:lnTo>
                  <a:pt x="6794358" y="1147261"/>
                </a:lnTo>
                <a:cubicBezTo>
                  <a:pt x="6794311" y="1155605"/>
                  <a:pt x="6801038" y="1162408"/>
                  <a:pt x="6809382" y="1162455"/>
                </a:cubicBezTo>
                <a:lnTo>
                  <a:pt x="6869816" y="1162795"/>
                </a:lnTo>
                <a:cubicBezTo>
                  <a:pt x="6878160" y="1162842"/>
                  <a:pt x="6884963" y="1156115"/>
                  <a:pt x="6885010" y="1147771"/>
                </a:cubicBezTo>
                <a:lnTo>
                  <a:pt x="6885521" y="1057119"/>
                </a:lnTo>
                <a:cubicBezTo>
                  <a:pt x="6885568" y="1048775"/>
                  <a:pt x="6878841" y="1041972"/>
                  <a:pt x="6870497" y="1041925"/>
                </a:cubicBezTo>
                <a:close/>
                <a:moveTo>
                  <a:pt x="5980611" y="1041584"/>
                </a:moveTo>
                <a:cubicBezTo>
                  <a:pt x="5972267" y="1041537"/>
                  <a:pt x="5965464" y="1048264"/>
                  <a:pt x="5965417" y="1056608"/>
                </a:cubicBezTo>
                <a:lnTo>
                  <a:pt x="5964906" y="1147261"/>
                </a:lnTo>
                <a:cubicBezTo>
                  <a:pt x="5964860" y="1155605"/>
                  <a:pt x="5971586" y="1162408"/>
                  <a:pt x="5979930" y="1162455"/>
                </a:cubicBezTo>
                <a:lnTo>
                  <a:pt x="6040364" y="1162795"/>
                </a:lnTo>
                <a:cubicBezTo>
                  <a:pt x="6048708" y="1162842"/>
                  <a:pt x="6055511" y="1156115"/>
                  <a:pt x="6055558" y="1147771"/>
                </a:cubicBezTo>
                <a:lnTo>
                  <a:pt x="6056068" y="1057119"/>
                </a:lnTo>
                <a:cubicBezTo>
                  <a:pt x="6056115" y="1048775"/>
                  <a:pt x="6049389" y="1041972"/>
                  <a:pt x="6041045" y="1041925"/>
                </a:cubicBezTo>
                <a:close/>
                <a:moveTo>
                  <a:pt x="5842370" y="1041584"/>
                </a:moveTo>
                <a:cubicBezTo>
                  <a:pt x="5834025" y="1041537"/>
                  <a:pt x="5827222" y="1048264"/>
                  <a:pt x="5827175" y="1056608"/>
                </a:cubicBezTo>
                <a:lnTo>
                  <a:pt x="5826665" y="1147261"/>
                </a:lnTo>
                <a:cubicBezTo>
                  <a:pt x="5826618" y="1155605"/>
                  <a:pt x="5833344" y="1162408"/>
                  <a:pt x="5841689" y="1162455"/>
                </a:cubicBezTo>
                <a:lnTo>
                  <a:pt x="5902123" y="1162795"/>
                </a:lnTo>
                <a:cubicBezTo>
                  <a:pt x="5910466" y="1162842"/>
                  <a:pt x="5917269" y="1156115"/>
                  <a:pt x="5917316" y="1147772"/>
                </a:cubicBezTo>
                <a:lnTo>
                  <a:pt x="5917826" y="1057119"/>
                </a:lnTo>
                <a:cubicBezTo>
                  <a:pt x="5917873" y="1048774"/>
                  <a:pt x="5911147" y="1041972"/>
                  <a:pt x="5902804" y="1041925"/>
                </a:cubicBezTo>
                <a:close/>
                <a:moveTo>
                  <a:pt x="5151160" y="1041584"/>
                </a:moveTo>
                <a:cubicBezTo>
                  <a:pt x="5142815" y="1041537"/>
                  <a:pt x="5136012" y="1048264"/>
                  <a:pt x="5135965" y="1056608"/>
                </a:cubicBezTo>
                <a:lnTo>
                  <a:pt x="5135455" y="1147261"/>
                </a:lnTo>
                <a:cubicBezTo>
                  <a:pt x="5135408" y="1155604"/>
                  <a:pt x="5142134" y="1162407"/>
                  <a:pt x="5150479" y="1162454"/>
                </a:cubicBezTo>
                <a:lnTo>
                  <a:pt x="5210912" y="1162795"/>
                </a:lnTo>
                <a:cubicBezTo>
                  <a:pt x="5219256" y="1162842"/>
                  <a:pt x="5226059" y="1156115"/>
                  <a:pt x="5226107" y="1147771"/>
                </a:cubicBezTo>
                <a:lnTo>
                  <a:pt x="5226616" y="1057119"/>
                </a:lnTo>
                <a:cubicBezTo>
                  <a:pt x="5226663" y="1048775"/>
                  <a:pt x="5219937" y="1041972"/>
                  <a:pt x="5211593" y="1041925"/>
                </a:cubicBezTo>
                <a:close/>
                <a:moveTo>
                  <a:pt x="5012917" y="1041584"/>
                </a:moveTo>
                <a:cubicBezTo>
                  <a:pt x="5004573" y="1041537"/>
                  <a:pt x="4997770" y="1048264"/>
                  <a:pt x="4997723" y="1056608"/>
                </a:cubicBezTo>
                <a:lnTo>
                  <a:pt x="4997213" y="1147261"/>
                </a:lnTo>
                <a:cubicBezTo>
                  <a:pt x="4997166" y="1155605"/>
                  <a:pt x="5003893" y="1162408"/>
                  <a:pt x="5012236" y="1162455"/>
                </a:cubicBezTo>
                <a:lnTo>
                  <a:pt x="5072670" y="1162795"/>
                </a:lnTo>
                <a:cubicBezTo>
                  <a:pt x="5081014" y="1162842"/>
                  <a:pt x="5087817" y="1156115"/>
                  <a:pt x="5087864" y="1147771"/>
                </a:cubicBezTo>
                <a:lnTo>
                  <a:pt x="5088375" y="1057119"/>
                </a:lnTo>
                <a:cubicBezTo>
                  <a:pt x="5088422" y="1048774"/>
                  <a:pt x="5081695" y="1041972"/>
                  <a:pt x="5073351" y="1041925"/>
                </a:cubicBezTo>
                <a:close/>
                <a:moveTo>
                  <a:pt x="4183465" y="1041584"/>
                </a:moveTo>
                <a:cubicBezTo>
                  <a:pt x="4175121" y="1041537"/>
                  <a:pt x="4168318" y="1048264"/>
                  <a:pt x="4168271" y="1056608"/>
                </a:cubicBezTo>
                <a:lnTo>
                  <a:pt x="4167760" y="1147261"/>
                </a:lnTo>
                <a:cubicBezTo>
                  <a:pt x="4167713" y="1155605"/>
                  <a:pt x="4174440" y="1162408"/>
                  <a:pt x="4182784" y="1162455"/>
                </a:cubicBezTo>
                <a:lnTo>
                  <a:pt x="4243218" y="1162795"/>
                </a:lnTo>
                <a:cubicBezTo>
                  <a:pt x="4251562" y="1162842"/>
                  <a:pt x="4258365" y="1156115"/>
                  <a:pt x="4258412" y="1147771"/>
                </a:cubicBezTo>
                <a:lnTo>
                  <a:pt x="4258923" y="1057119"/>
                </a:lnTo>
                <a:cubicBezTo>
                  <a:pt x="4258970" y="1048775"/>
                  <a:pt x="4252243" y="1041972"/>
                  <a:pt x="4243899" y="1041925"/>
                </a:cubicBezTo>
                <a:close/>
                <a:moveTo>
                  <a:pt x="3354016" y="1041584"/>
                </a:moveTo>
                <a:cubicBezTo>
                  <a:pt x="3345671" y="1041537"/>
                  <a:pt x="3338868" y="1048264"/>
                  <a:pt x="3338820" y="1056608"/>
                </a:cubicBezTo>
                <a:lnTo>
                  <a:pt x="3338311" y="1147261"/>
                </a:lnTo>
                <a:cubicBezTo>
                  <a:pt x="3338264" y="1155605"/>
                  <a:pt x="3344990" y="1162408"/>
                  <a:pt x="3353335" y="1162455"/>
                </a:cubicBezTo>
                <a:lnTo>
                  <a:pt x="3413768" y="1162795"/>
                </a:lnTo>
                <a:cubicBezTo>
                  <a:pt x="3422112" y="1162842"/>
                  <a:pt x="3428915" y="1156115"/>
                  <a:pt x="3428962" y="1147771"/>
                </a:cubicBezTo>
                <a:lnTo>
                  <a:pt x="3429473" y="1057119"/>
                </a:lnTo>
                <a:cubicBezTo>
                  <a:pt x="3429520" y="1048775"/>
                  <a:pt x="3422793" y="1041972"/>
                  <a:pt x="3414449" y="1041925"/>
                </a:cubicBezTo>
                <a:close/>
                <a:moveTo>
                  <a:pt x="2524563" y="1041584"/>
                </a:moveTo>
                <a:cubicBezTo>
                  <a:pt x="2516219" y="1041537"/>
                  <a:pt x="2509415" y="1048264"/>
                  <a:pt x="2509368" y="1056608"/>
                </a:cubicBezTo>
                <a:lnTo>
                  <a:pt x="2508858" y="1147261"/>
                </a:lnTo>
                <a:cubicBezTo>
                  <a:pt x="2508811" y="1155605"/>
                  <a:pt x="2515538" y="1162408"/>
                  <a:pt x="2523881" y="1162455"/>
                </a:cubicBezTo>
                <a:lnTo>
                  <a:pt x="2584316" y="1162795"/>
                </a:lnTo>
                <a:cubicBezTo>
                  <a:pt x="2592660" y="1162842"/>
                  <a:pt x="2599463" y="1156115"/>
                  <a:pt x="2599510" y="1147771"/>
                </a:cubicBezTo>
                <a:lnTo>
                  <a:pt x="2600020" y="1057119"/>
                </a:lnTo>
                <a:cubicBezTo>
                  <a:pt x="2600068" y="1048775"/>
                  <a:pt x="2593341" y="1041972"/>
                  <a:pt x="2584997" y="1041925"/>
                </a:cubicBezTo>
                <a:close/>
                <a:moveTo>
                  <a:pt x="2386320" y="1041584"/>
                </a:moveTo>
                <a:cubicBezTo>
                  <a:pt x="2377976" y="1041537"/>
                  <a:pt x="2371173" y="1048264"/>
                  <a:pt x="2371126" y="1056608"/>
                </a:cubicBezTo>
                <a:lnTo>
                  <a:pt x="2370615" y="1147261"/>
                </a:lnTo>
                <a:cubicBezTo>
                  <a:pt x="2370568" y="1155605"/>
                  <a:pt x="2377295" y="1162408"/>
                  <a:pt x="2385639" y="1162455"/>
                </a:cubicBezTo>
                <a:lnTo>
                  <a:pt x="2446073" y="1162795"/>
                </a:lnTo>
                <a:cubicBezTo>
                  <a:pt x="2454417" y="1162842"/>
                  <a:pt x="2461220" y="1156115"/>
                  <a:pt x="2461267" y="1147772"/>
                </a:cubicBezTo>
                <a:lnTo>
                  <a:pt x="2461777" y="1057119"/>
                </a:lnTo>
                <a:cubicBezTo>
                  <a:pt x="2461824" y="1048774"/>
                  <a:pt x="2455097" y="1041972"/>
                  <a:pt x="2446754" y="1041925"/>
                </a:cubicBezTo>
                <a:close/>
                <a:moveTo>
                  <a:pt x="1695111" y="1041584"/>
                </a:moveTo>
                <a:cubicBezTo>
                  <a:pt x="1686767" y="1041537"/>
                  <a:pt x="1679964" y="1048264"/>
                  <a:pt x="1679917" y="1056608"/>
                </a:cubicBezTo>
                <a:lnTo>
                  <a:pt x="1679406" y="1147261"/>
                </a:lnTo>
                <a:cubicBezTo>
                  <a:pt x="1679359" y="1155604"/>
                  <a:pt x="1686086" y="1162407"/>
                  <a:pt x="1694430" y="1162454"/>
                </a:cubicBezTo>
                <a:lnTo>
                  <a:pt x="1754864" y="1162795"/>
                </a:lnTo>
                <a:cubicBezTo>
                  <a:pt x="1763208" y="1162842"/>
                  <a:pt x="1770011" y="1156115"/>
                  <a:pt x="1770058" y="1147771"/>
                </a:cubicBezTo>
                <a:lnTo>
                  <a:pt x="1770568" y="1057119"/>
                </a:lnTo>
                <a:cubicBezTo>
                  <a:pt x="1770615" y="1048775"/>
                  <a:pt x="1763889" y="1041972"/>
                  <a:pt x="1755545" y="1041925"/>
                </a:cubicBezTo>
                <a:close/>
                <a:moveTo>
                  <a:pt x="1556867" y="1041584"/>
                </a:moveTo>
                <a:cubicBezTo>
                  <a:pt x="1548524" y="1041537"/>
                  <a:pt x="1541721" y="1048264"/>
                  <a:pt x="1541674" y="1056608"/>
                </a:cubicBezTo>
                <a:lnTo>
                  <a:pt x="1541163" y="1147261"/>
                </a:lnTo>
                <a:cubicBezTo>
                  <a:pt x="1541116" y="1155605"/>
                  <a:pt x="1547843" y="1162408"/>
                  <a:pt x="1556186" y="1162455"/>
                </a:cubicBezTo>
                <a:lnTo>
                  <a:pt x="1616621" y="1162795"/>
                </a:lnTo>
                <a:cubicBezTo>
                  <a:pt x="1624964" y="1162842"/>
                  <a:pt x="1631767" y="1156115"/>
                  <a:pt x="1631814" y="1147771"/>
                </a:cubicBezTo>
                <a:lnTo>
                  <a:pt x="1632325" y="1057119"/>
                </a:lnTo>
                <a:cubicBezTo>
                  <a:pt x="1632372" y="1048775"/>
                  <a:pt x="1625645" y="1041972"/>
                  <a:pt x="1617301" y="1041925"/>
                </a:cubicBezTo>
                <a:close/>
                <a:moveTo>
                  <a:pt x="727416" y="1041584"/>
                </a:moveTo>
                <a:cubicBezTo>
                  <a:pt x="719072" y="1041537"/>
                  <a:pt x="712269" y="1048264"/>
                  <a:pt x="712222" y="1056608"/>
                </a:cubicBezTo>
                <a:lnTo>
                  <a:pt x="711712" y="1147261"/>
                </a:lnTo>
                <a:cubicBezTo>
                  <a:pt x="711664" y="1155605"/>
                  <a:pt x="718391" y="1162408"/>
                  <a:pt x="726735" y="1162455"/>
                </a:cubicBezTo>
                <a:lnTo>
                  <a:pt x="787168" y="1162795"/>
                </a:lnTo>
                <a:cubicBezTo>
                  <a:pt x="795513" y="1162842"/>
                  <a:pt x="802315" y="1156115"/>
                  <a:pt x="802363" y="1147771"/>
                </a:cubicBezTo>
                <a:lnTo>
                  <a:pt x="802874" y="1057119"/>
                </a:lnTo>
                <a:cubicBezTo>
                  <a:pt x="802921" y="1048775"/>
                  <a:pt x="796194" y="1041972"/>
                  <a:pt x="787850" y="1041925"/>
                </a:cubicBezTo>
                <a:close/>
                <a:moveTo>
                  <a:pt x="7086547" y="1041584"/>
                </a:moveTo>
                <a:cubicBezTo>
                  <a:pt x="7078203" y="1041537"/>
                  <a:pt x="7071400" y="1048264"/>
                  <a:pt x="7071353" y="1056608"/>
                </a:cubicBezTo>
                <a:lnTo>
                  <a:pt x="7070843" y="1147260"/>
                </a:lnTo>
                <a:cubicBezTo>
                  <a:pt x="7070796" y="1155604"/>
                  <a:pt x="7077522" y="1162407"/>
                  <a:pt x="7085866" y="1162454"/>
                </a:cubicBezTo>
                <a:lnTo>
                  <a:pt x="7146300" y="1162795"/>
                </a:lnTo>
                <a:cubicBezTo>
                  <a:pt x="7154644" y="1162842"/>
                  <a:pt x="7161447" y="1156115"/>
                  <a:pt x="7161494" y="1147771"/>
                </a:cubicBezTo>
                <a:lnTo>
                  <a:pt x="7162005" y="1057119"/>
                </a:lnTo>
                <a:cubicBezTo>
                  <a:pt x="7162052" y="1048775"/>
                  <a:pt x="7155325" y="1041972"/>
                  <a:pt x="7146981" y="1041925"/>
                </a:cubicBezTo>
                <a:close/>
                <a:moveTo>
                  <a:pt x="6948305" y="1041584"/>
                </a:moveTo>
                <a:cubicBezTo>
                  <a:pt x="6939961" y="1041537"/>
                  <a:pt x="6933158" y="1048264"/>
                  <a:pt x="6933111" y="1056608"/>
                </a:cubicBezTo>
                <a:lnTo>
                  <a:pt x="6932600" y="1147261"/>
                </a:lnTo>
                <a:cubicBezTo>
                  <a:pt x="6932553" y="1155604"/>
                  <a:pt x="6939280" y="1162407"/>
                  <a:pt x="6947624" y="1162454"/>
                </a:cubicBezTo>
                <a:lnTo>
                  <a:pt x="7008058" y="1162795"/>
                </a:lnTo>
                <a:cubicBezTo>
                  <a:pt x="7016402" y="1162842"/>
                  <a:pt x="7023205" y="1156115"/>
                  <a:pt x="7023252" y="1147771"/>
                </a:cubicBezTo>
                <a:lnTo>
                  <a:pt x="7023763" y="1057119"/>
                </a:lnTo>
                <a:cubicBezTo>
                  <a:pt x="7023810" y="1048775"/>
                  <a:pt x="7017083" y="1041972"/>
                  <a:pt x="7008739" y="1041925"/>
                </a:cubicBezTo>
                <a:close/>
                <a:moveTo>
                  <a:pt x="6257095" y="1041584"/>
                </a:moveTo>
                <a:cubicBezTo>
                  <a:pt x="6248751" y="1041537"/>
                  <a:pt x="6241948" y="1048264"/>
                  <a:pt x="6241901" y="1056608"/>
                </a:cubicBezTo>
                <a:lnTo>
                  <a:pt x="6241390" y="1147260"/>
                </a:lnTo>
                <a:cubicBezTo>
                  <a:pt x="6241343" y="1155604"/>
                  <a:pt x="6248070" y="1162407"/>
                  <a:pt x="6256414" y="1162454"/>
                </a:cubicBezTo>
                <a:lnTo>
                  <a:pt x="6316848" y="1162795"/>
                </a:lnTo>
                <a:cubicBezTo>
                  <a:pt x="6325192" y="1162842"/>
                  <a:pt x="6331995" y="1156115"/>
                  <a:pt x="6332042" y="1147771"/>
                </a:cubicBezTo>
                <a:lnTo>
                  <a:pt x="6332553" y="1057119"/>
                </a:lnTo>
                <a:cubicBezTo>
                  <a:pt x="6332600" y="1048775"/>
                  <a:pt x="6325873" y="1041972"/>
                  <a:pt x="6317529" y="1041924"/>
                </a:cubicBezTo>
                <a:close/>
                <a:moveTo>
                  <a:pt x="6118853" y="1041584"/>
                </a:moveTo>
                <a:cubicBezTo>
                  <a:pt x="6110509" y="1041537"/>
                  <a:pt x="6103706" y="1048264"/>
                  <a:pt x="6103659" y="1056608"/>
                </a:cubicBezTo>
                <a:lnTo>
                  <a:pt x="6103148" y="1147260"/>
                </a:lnTo>
                <a:cubicBezTo>
                  <a:pt x="6103101" y="1155604"/>
                  <a:pt x="6109828" y="1162407"/>
                  <a:pt x="6118172" y="1162454"/>
                </a:cubicBezTo>
                <a:lnTo>
                  <a:pt x="6178606" y="1162795"/>
                </a:lnTo>
                <a:cubicBezTo>
                  <a:pt x="6186950" y="1162842"/>
                  <a:pt x="6193753" y="1156115"/>
                  <a:pt x="6193800" y="1147771"/>
                </a:cubicBezTo>
                <a:lnTo>
                  <a:pt x="6194311" y="1057119"/>
                </a:lnTo>
                <a:cubicBezTo>
                  <a:pt x="6194358" y="1048775"/>
                  <a:pt x="6187631" y="1041972"/>
                  <a:pt x="6179287" y="1041925"/>
                </a:cubicBezTo>
                <a:close/>
                <a:moveTo>
                  <a:pt x="5289401" y="1041584"/>
                </a:moveTo>
                <a:cubicBezTo>
                  <a:pt x="5281057" y="1041537"/>
                  <a:pt x="5274254" y="1048264"/>
                  <a:pt x="5274207" y="1056608"/>
                </a:cubicBezTo>
                <a:lnTo>
                  <a:pt x="5273696" y="1147260"/>
                </a:lnTo>
                <a:cubicBezTo>
                  <a:pt x="5273649" y="1155604"/>
                  <a:pt x="5280376" y="1162407"/>
                  <a:pt x="5288720" y="1162454"/>
                </a:cubicBezTo>
                <a:lnTo>
                  <a:pt x="5349154" y="1162795"/>
                </a:lnTo>
                <a:cubicBezTo>
                  <a:pt x="5357498" y="1162842"/>
                  <a:pt x="5364301" y="1156115"/>
                  <a:pt x="5364348" y="1147771"/>
                </a:cubicBezTo>
                <a:lnTo>
                  <a:pt x="5364858" y="1057119"/>
                </a:lnTo>
                <a:cubicBezTo>
                  <a:pt x="5364905" y="1048775"/>
                  <a:pt x="5358179" y="1041972"/>
                  <a:pt x="5349835" y="1041925"/>
                </a:cubicBezTo>
                <a:close/>
                <a:moveTo>
                  <a:pt x="4459950" y="1041584"/>
                </a:moveTo>
                <a:cubicBezTo>
                  <a:pt x="4451605" y="1041537"/>
                  <a:pt x="4444802" y="1048264"/>
                  <a:pt x="4444755" y="1056608"/>
                </a:cubicBezTo>
                <a:lnTo>
                  <a:pt x="4444245" y="1147260"/>
                </a:lnTo>
                <a:cubicBezTo>
                  <a:pt x="4444198" y="1155604"/>
                  <a:pt x="4450924" y="1162407"/>
                  <a:pt x="4459268" y="1162454"/>
                </a:cubicBezTo>
                <a:lnTo>
                  <a:pt x="4519702" y="1162795"/>
                </a:lnTo>
                <a:cubicBezTo>
                  <a:pt x="4528047" y="1162842"/>
                  <a:pt x="4534850" y="1156115"/>
                  <a:pt x="4534897" y="1147771"/>
                </a:cubicBezTo>
                <a:lnTo>
                  <a:pt x="4535406" y="1057119"/>
                </a:lnTo>
                <a:cubicBezTo>
                  <a:pt x="4535453" y="1048775"/>
                  <a:pt x="4528728" y="1041972"/>
                  <a:pt x="4520383" y="1041925"/>
                </a:cubicBezTo>
                <a:close/>
                <a:moveTo>
                  <a:pt x="4321707" y="1041584"/>
                </a:moveTo>
                <a:cubicBezTo>
                  <a:pt x="4313364" y="1041537"/>
                  <a:pt x="4306561" y="1048264"/>
                  <a:pt x="4306514" y="1056608"/>
                </a:cubicBezTo>
                <a:lnTo>
                  <a:pt x="4306003" y="1147261"/>
                </a:lnTo>
                <a:cubicBezTo>
                  <a:pt x="4305956" y="1155604"/>
                  <a:pt x="4312683" y="1162407"/>
                  <a:pt x="4321026" y="1162454"/>
                </a:cubicBezTo>
                <a:lnTo>
                  <a:pt x="4381460" y="1162795"/>
                </a:lnTo>
                <a:cubicBezTo>
                  <a:pt x="4389804" y="1162842"/>
                  <a:pt x="4396607" y="1156115"/>
                  <a:pt x="4396654" y="1147771"/>
                </a:cubicBezTo>
                <a:lnTo>
                  <a:pt x="4397165" y="1057119"/>
                </a:lnTo>
                <a:cubicBezTo>
                  <a:pt x="4397212" y="1048775"/>
                  <a:pt x="4390485" y="1041972"/>
                  <a:pt x="4382141" y="1041925"/>
                </a:cubicBezTo>
                <a:close/>
                <a:moveTo>
                  <a:pt x="3630500" y="1041584"/>
                </a:moveTo>
                <a:cubicBezTo>
                  <a:pt x="3622155" y="1041537"/>
                  <a:pt x="3615353" y="1048264"/>
                  <a:pt x="3615305" y="1056608"/>
                </a:cubicBezTo>
                <a:lnTo>
                  <a:pt x="3614795" y="1147260"/>
                </a:lnTo>
                <a:cubicBezTo>
                  <a:pt x="3614748" y="1155604"/>
                  <a:pt x="3621474" y="1162407"/>
                  <a:pt x="3629818" y="1162454"/>
                </a:cubicBezTo>
                <a:lnTo>
                  <a:pt x="3690253" y="1162795"/>
                </a:lnTo>
                <a:cubicBezTo>
                  <a:pt x="3698595" y="1162842"/>
                  <a:pt x="3705399" y="1156115"/>
                  <a:pt x="3705445" y="1147771"/>
                </a:cubicBezTo>
                <a:lnTo>
                  <a:pt x="3705957" y="1057119"/>
                </a:lnTo>
                <a:cubicBezTo>
                  <a:pt x="3706004" y="1048775"/>
                  <a:pt x="3699276" y="1041972"/>
                  <a:pt x="3690933" y="1041925"/>
                </a:cubicBezTo>
                <a:close/>
                <a:moveTo>
                  <a:pt x="3492257" y="1041584"/>
                </a:moveTo>
                <a:cubicBezTo>
                  <a:pt x="3483913" y="1041537"/>
                  <a:pt x="3477109" y="1048264"/>
                  <a:pt x="3477063" y="1056608"/>
                </a:cubicBezTo>
                <a:lnTo>
                  <a:pt x="3476552" y="1147261"/>
                </a:lnTo>
                <a:cubicBezTo>
                  <a:pt x="3476506" y="1155604"/>
                  <a:pt x="3483231" y="1162407"/>
                  <a:pt x="3491577" y="1162454"/>
                </a:cubicBezTo>
                <a:lnTo>
                  <a:pt x="3552011" y="1162795"/>
                </a:lnTo>
                <a:cubicBezTo>
                  <a:pt x="3560354" y="1162842"/>
                  <a:pt x="3567157" y="1156115"/>
                  <a:pt x="3567204" y="1147771"/>
                </a:cubicBezTo>
                <a:lnTo>
                  <a:pt x="3567715" y="1057119"/>
                </a:lnTo>
                <a:cubicBezTo>
                  <a:pt x="3567762" y="1048775"/>
                  <a:pt x="3561035" y="1041972"/>
                  <a:pt x="3552691" y="1041925"/>
                </a:cubicBezTo>
                <a:close/>
                <a:moveTo>
                  <a:pt x="2801047" y="1041584"/>
                </a:moveTo>
                <a:cubicBezTo>
                  <a:pt x="2792704" y="1041537"/>
                  <a:pt x="2785901" y="1048264"/>
                  <a:pt x="2785854" y="1056608"/>
                </a:cubicBezTo>
                <a:lnTo>
                  <a:pt x="2785343" y="1147260"/>
                </a:lnTo>
                <a:cubicBezTo>
                  <a:pt x="2785296" y="1155604"/>
                  <a:pt x="2792022" y="1162407"/>
                  <a:pt x="2800366" y="1162454"/>
                </a:cubicBezTo>
                <a:lnTo>
                  <a:pt x="2860800" y="1162795"/>
                </a:lnTo>
                <a:cubicBezTo>
                  <a:pt x="2869144" y="1162842"/>
                  <a:pt x="2875947" y="1156115"/>
                  <a:pt x="2875994" y="1147771"/>
                </a:cubicBezTo>
                <a:lnTo>
                  <a:pt x="2876505" y="1057118"/>
                </a:lnTo>
                <a:cubicBezTo>
                  <a:pt x="2876552" y="1048775"/>
                  <a:pt x="2869825" y="1041971"/>
                  <a:pt x="2861481" y="1041924"/>
                </a:cubicBezTo>
                <a:close/>
                <a:moveTo>
                  <a:pt x="2662805" y="1041584"/>
                </a:moveTo>
                <a:cubicBezTo>
                  <a:pt x="2654461" y="1041537"/>
                  <a:pt x="2647658" y="1048264"/>
                  <a:pt x="2647611" y="1056608"/>
                </a:cubicBezTo>
                <a:lnTo>
                  <a:pt x="2647100" y="1147260"/>
                </a:lnTo>
                <a:cubicBezTo>
                  <a:pt x="2647053" y="1155604"/>
                  <a:pt x="2653780" y="1162407"/>
                  <a:pt x="2662124" y="1162454"/>
                </a:cubicBezTo>
                <a:lnTo>
                  <a:pt x="2722558" y="1162795"/>
                </a:lnTo>
                <a:cubicBezTo>
                  <a:pt x="2730902" y="1162842"/>
                  <a:pt x="2737705" y="1156115"/>
                  <a:pt x="2737752" y="1147771"/>
                </a:cubicBezTo>
                <a:lnTo>
                  <a:pt x="2738263" y="1057119"/>
                </a:lnTo>
                <a:cubicBezTo>
                  <a:pt x="2738310" y="1048775"/>
                  <a:pt x="2731583" y="1041972"/>
                  <a:pt x="2723239" y="1041925"/>
                </a:cubicBezTo>
                <a:close/>
                <a:moveTo>
                  <a:pt x="1833352" y="1041584"/>
                </a:moveTo>
                <a:cubicBezTo>
                  <a:pt x="1825008" y="1041537"/>
                  <a:pt x="1818205" y="1048264"/>
                  <a:pt x="1818158" y="1056608"/>
                </a:cubicBezTo>
                <a:lnTo>
                  <a:pt x="1817647" y="1147260"/>
                </a:lnTo>
                <a:cubicBezTo>
                  <a:pt x="1817600" y="1155604"/>
                  <a:pt x="1824327" y="1162407"/>
                  <a:pt x="1832671" y="1162454"/>
                </a:cubicBezTo>
                <a:lnTo>
                  <a:pt x="1893105" y="1162795"/>
                </a:lnTo>
                <a:cubicBezTo>
                  <a:pt x="1901449" y="1162842"/>
                  <a:pt x="1908252" y="1156115"/>
                  <a:pt x="1908299" y="1147771"/>
                </a:cubicBezTo>
                <a:lnTo>
                  <a:pt x="1908810" y="1057119"/>
                </a:lnTo>
                <a:cubicBezTo>
                  <a:pt x="1908857" y="1048775"/>
                  <a:pt x="1902130" y="1041972"/>
                  <a:pt x="1893786" y="1041925"/>
                </a:cubicBezTo>
                <a:close/>
                <a:moveTo>
                  <a:pt x="1003900" y="1041584"/>
                </a:moveTo>
                <a:cubicBezTo>
                  <a:pt x="995556" y="1041537"/>
                  <a:pt x="988753" y="1048264"/>
                  <a:pt x="988706" y="1056608"/>
                </a:cubicBezTo>
                <a:lnTo>
                  <a:pt x="988195" y="1147260"/>
                </a:lnTo>
                <a:cubicBezTo>
                  <a:pt x="988148" y="1155604"/>
                  <a:pt x="994875" y="1162407"/>
                  <a:pt x="1003219" y="1162454"/>
                </a:cubicBezTo>
                <a:lnTo>
                  <a:pt x="1063653" y="1162795"/>
                </a:lnTo>
                <a:cubicBezTo>
                  <a:pt x="1071997" y="1162842"/>
                  <a:pt x="1078800" y="1156115"/>
                  <a:pt x="1078847" y="1147771"/>
                </a:cubicBezTo>
                <a:lnTo>
                  <a:pt x="1079357" y="1057119"/>
                </a:lnTo>
                <a:cubicBezTo>
                  <a:pt x="1079404" y="1048775"/>
                  <a:pt x="1072678" y="1041972"/>
                  <a:pt x="1064334" y="1041925"/>
                </a:cubicBezTo>
                <a:close/>
                <a:moveTo>
                  <a:pt x="865659" y="1041584"/>
                </a:moveTo>
                <a:cubicBezTo>
                  <a:pt x="857315" y="1041537"/>
                  <a:pt x="850512" y="1048264"/>
                  <a:pt x="850465" y="1056608"/>
                </a:cubicBezTo>
                <a:lnTo>
                  <a:pt x="849954" y="1147261"/>
                </a:lnTo>
                <a:cubicBezTo>
                  <a:pt x="849907" y="1155604"/>
                  <a:pt x="856634" y="1162407"/>
                  <a:pt x="864977" y="1162454"/>
                </a:cubicBezTo>
                <a:lnTo>
                  <a:pt x="925411" y="1162795"/>
                </a:lnTo>
                <a:cubicBezTo>
                  <a:pt x="933755" y="1162842"/>
                  <a:pt x="940558" y="1156115"/>
                  <a:pt x="940605" y="1147771"/>
                </a:cubicBezTo>
                <a:lnTo>
                  <a:pt x="941116" y="1057119"/>
                </a:lnTo>
                <a:cubicBezTo>
                  <a:pt x="941163" y="1048775"/>
                  <a:pt x="934436" y="1041972"/>
                  <a:pt x="926092" y="1041925"/>
                </a:cubicBezTo>
                <a:close/>
                <a:moveTo>
                  <a:pt x="174448" y="1041584"/>
                </a:moveTo>
                <a:cubicBezTo>
                  <a:pt x="166104" y="1041537"/>
                  <a:pt x="159301" y="1048264"/>
                  <a:pt x="159255" y="1056608"/>
                </a:cubicBezTo>
                <a:lnTo>
                  <a:pt x="158743" y="1147260"/>
                </a:lnTo>
                <a:cubicBezTo>
                  <a:pt x="158697" y="1155604"/>
                  <a:pt x="165424" y="1162407"/>
                  <a:pt x="173766" y="1162454"/>
                </a:cubicBezTo>
                <a:lnTo>
                  <a:pt x="234200" y="1162795"/>
                </a:lnTo>
                <a:cubicBezTo>
                  <a:pt x="242545" y="1162842"/>
                  <a:pt x="249347" y="1156115"/>
                  <a:pt x="249394" y="1147771"/>
                </a:cubicBezTo>
                <a:lnTo>
                  <a:pt x="249906" y="1057119"/>
                </a:lnTo>
                <a:cubicBezTo>
                  <a:pt x="249953" y="1048775"/>
                  <a:pt x="243226" y="1041972"/>
                  <a:pt x="234882" y="1041925"/>
                </a:cubicBezTo>
                <a:close/>
                <a:moveTo>
                  <a:pt x="36207" y="1041584"/>
                </a:moveTo>
                <a:cubicBezTo>
                  <a:pt x="27863" y="1041537"/>
                  <a:pt x="21060" y="1048264"/>
                  <a:pt x="21013" y="1056608"/>
                </a:cubicBezTo>
                <a:lnTo>
                  <a:pt x="20503" y="1147261"/>
                </a:lnTo>
                <a:cubicBezTo>
                  <a:pt x="20456" y="1155604"/>
                  <a:pt x="27182" y="1162407"/>
                  <a:pt x="35526" y="1162454"/>
                </a:cubicBezTo>
                <a:lnTo>
                  <a:pt x="95960" y="1162795"/>
                </a:lnTo>
                <a:cubicBezTo>
                  <a:pt x="104304" y="1162842"/>
                  <a:pt x="111107" y="1156115"/>
                  <a:pt x="111154" y="1147771"/>
                </a:cubicBezTo>
                <a:lnTo>
                  <a:pt x="111665" y="1057119"/>
                </a:lnTo>
                <a:cubicBezTo>
                  <a:pt x="111712" y="1048775"/>
                  <a:pt x="104985" y="1041972"/>
                  <a:pt x="96641" y="1041925"/>
                </a:cubicBezTo>
                <a:close/>
                <a:moveTo>
                  <a:pt x="7224789" y="1041584"/>
                </a:moveTo>
                <a:cubicBezTo>
                  <a:pt x="7216445" y="1041537"/>
                  <a:pt x="7209643" y="1048264"/>
                  <a:pt x="7209596" y="1056608"/>
                </a:cubicBezTo>
                <a:lnTo>
                  <a:pt x="7209085" y="1147260"/>
                </a:lnTo>
                <a:cubicBezTo>
                  <a:pt x="7209038" y="1155604"/>
                  <a:pt x="7215764" y="1162407"/>
                  <a:pt x="7224108" y="1162454"/>
                </a:cubicBezTo>
                <a:lnTo>
                  <a:pt x="7284543" y="1162795"/>
                </a:lnTo>
                <a:cubicBezTo>
                  <a:pt x="7292886" y="1162842"/>
                  <a:pt x="7299689" y="1156115"/>
                  <a:pt x="7299736" y="1147771"/>
                </a:cubicBezTo>
                <a:lnTo>
                  <a:pt x="7300246" y="1057118"/>
                </a:lnTo>
                <a:cubicBezTo>
                  <a:pt x="7300293" y="1048775"/>
                  <a:pt x="7293567" y="1041971"/>
                  <a:pt x="7285224" y="1041924"/>
                </a:cubicBezTo>
                <a:close/>
                <a:moveTo>
                  <a:pt x="6395337" y="1041584"/>
                </a:moveTo>
                <a:cubicBezTo>
                  <a:pt x="6386993" y="1041537"/>
                  <a:pt x="6380190" y="1048264"/>
                  <a:pt x="6380143" y="1056608"/>
                </a:cubicBezTo>
                <a:lnTo>
                  <a:pt x="6379633" y="1147260"/>
                </a:lnTo>
                <a:cubicBezTo>
                  <a:pt x="6379586" y="1155605"/>
                  <a:pt x="6386312" y="1162408"/>
                  <a:pt x="6394656" y="1162455"/>
                </a:cubicBezTo>
                <a:lnTo>
                  <a:pt x="6455090" y="1162796"/>
                </a:lnTo>
                <a:cubicBezTo>
                  <a:pt x="6463434" y="1162843"/>
                  <a:pt x="6470237" y="1156115"/>
                  <a:pt x="6470284" y="1147771"/>
                </a:cubicBezTo>
                <a:lnTo>
                  <a:pt x="6470795" y="1057118"/>
                </a:lnTo>
                <a:cubicBezTo>
                  <a:pt x="6470842" y="1048774"/>
                  <a:pt x="6464115" y="1041971"/>
                  <a:pt x="6455771" y="1041924"/>
                </a:cubicBezTo>
                <a:close/>
                <a:moveTo>
                  <a:pt x="5565885" y="1041584"/>
                </a:moveTo>
                <a:cubicBezTo>
                  <a:pt x="5557541" y="1041537"/>
                  <a:pt x="5550738" y="1048264"/>
                  <a:pt x="5550691" y="1056608"/>
                </a:cubicBezTo>
                <a:lnTo>
                  <a:pt x="5550181" y="1147260"/>
                </a:lnTo>
                <a:cubicBezTo>
                  <a:pt x="5550134" y="1155605"/>
                  <a:pt x="5556860" y="1162408"/>
                  <a:pt x="5565204" y="1162455"/>
                </a:cubicBezTo>
                <a:lnTo>
                  <a:pt x="5625638" y="1162795"/>
                </a:lnTo>
                <a:cubicBezTo>
                  <a:pt x="5633982" y="1162843"/>
                  <a:pt x="5640785" y="1156115"/>
                  <a:pt x="5640832" y="1147771"/>
                </a:cubicBezTo>
                <a:lnTo>
                  <a:pt x="5641343" y="1057118"/>
                </a:lnTo>
                <a:cubicBezTo>
                  <a:pt x="5641390" y="1048774"/>
                  <a:pt x="5634663" y="1041971"/>
                  <a:pt x="5626319" y="1041924"/>
                </a:cubicBezTo>
                <a:close/>
                <a:moveTo>
                  <a:pt x="5427643" y="1041584"/>
                </a:moveTo>
                <a:cubicBezTo>
                  <a:pt x="5419299" y="1041537"/>
                  <a:pt x="5412496" y="1048264"/>
                  <a:pt x="5412449" y="1056608"/>
                </a:cubicBezTo>
                <a:lnTo>
                  <a:pt x="5411938" y="1147260"/>
                </a:lnTo>
                <a:cubicBezTo>
                  <a:pt x="5411891" y="1155604"/>
                  <a:pt x="5418618" y="1162407"/>
                  <a:pt x="5426962" y="1162454"/>
                </a:cubicBezTo>
                <a:lnTo>
                  <a:pt x="5487396" y="1162795"/>
                </a:lnTo>
                <a:cubicBezTo>
                  <a:pt x="5495740" y="1162842"/>
                  <a:pt x="5502543" y="1156115"/>
                  <a:pt x="5502590" y="1147771"/>
                </a:cubicBezTo>
                <a:lnTo>
                  <a:pt x="5503101" y="1057118"/>
                </a:lnTo>
                <a:cubicBezTo>
                  <a:pt x="5503148" y="1048775"/>
                  <a:pt x="5496421" y="1041971"/>
                  <a:pt x="5488077" y="1041924"/>
                </a:cubicBezTo>
                <a:close/>
                <a:moveTo>
                  <a:pt x="4736433" y="1041584"/>
                </a:moveTo>
                <a:cubicBezTo>
                  <a:pt x="4728089" y="1041537"/>
                  <a:pt x="4721286" y="1048264"/>
                  <a:pt x="4721239" y="1056609"/>
                </a:cubicBezTo>
                <a:lnTo>
                  <a:pt x="4720728" y="1147260"/>
                </a:lnTo>
                <a:cubicBezTo>
                  <a:pt x="4720681" y="1155605"/>
                  <a:pt x="4727408" y="1162408"/>
                  <a:pt x="4735752" y="1162455"/>
                </a:cubicBezTo>
                <a:lnTo>
                  <a:pt x="4796186" y="1162795"/>
                </a:lnTo>
                <a:cubicBezTo>
                  <a:pt x="4804530" y="1162842"/>
                  <a:pt x="4811333" y="1156115"/>
                  <a:pt x="4811380" y="1147771"/>
                </a:cubicBezTo>
                <a:lnTo>
                  <a:pt x="4811891" y="1057118"/>
                </a:lnTo>
                <a:cubicBezTo>
                  <a:pt x="4811938" y="1048774"/>
                  <a:pt x="4805211" y="1041971"/>
                  <a:pt x="4796867" y="1041924"/>
                </a:cubicBezTo>
                <a:close/>
                <a:moveTo>
                  <a:pt x="4598191" y="1041584"/>
                </a:moveTo>
                <a:cubicBezTo>
                  <a:pt x="4589847" y="1041537"/>
                  <a:pt x="4583044" y="1048264"/>
                  <a:pt x="4582997" y="1056608"/>
                </a:cubicBezTo>
                <a:lnTo>
                  <a:pt x="4582486" y="1147260"/>
                </a:lnTo>
                <a:cubicBezTo>
                  <a:pt x="4582439" y="1155604"/>
                  <a:pt x="4589166" y="1162407"/>
                  <a:pt x="4597510" y="1162454"/>
                </a:cubicBezTo>
                <a:lnTo>
                  <a:pt x="4657944" y="1162795"/>
                </a:lnTo>
                <a:cubicBezTo>
                  <a:pt x="4666288" y="1162842"/>
                  <a:pt x="4673091" y="1156115"/>
                  <a:pt x="4673138" y="1147771"/>
                </a:cubicBezTo>
                <a:lnTo>
                  <a:pt x="4673648" y="1057118"/>
                </a:lnTo>
                <a:cubicBezTo>
                  <a:pt x="4673695" y="1048775"/>
                  <a:pt x="4666969" y="1041971"/>
                  <a:pt x="4658625" y="1041924"/>
                </a:cubicBezTo>
                <a:close/>
                <a:moveTo>
                  <a:pt x="3768741" y="1041584"/>
                </a:moveTo>
                <a:cubicBezTo>
                  <a:pt x="3760398" y="1041537"/>
                  <a:pt x="3753595" y="1048264"/>
                  <a:pt x="3753548" y="1056608"/>
                </a:cubicBezTo>
                <a:lnTo>
                  <a:pt x="3753037" y="1147260"/>
                </a:lnTo>
                <a:cubicBezTo>
                  <a:pt x="3752989" y="1155604"/>
                  <a:pt x="3759717" y="1162407"/>
                  <a:pt x="3768060" y="1162454"/>
                </a:cubicBezTo>
                <a:lnTo>
                  <a:pt x="3828495" y="1162795"/>
                </a:lnTo>
                <a:cubicBezTo>
                  <a:pt x="3836837" y="1162842"/>
                  <a:pt x="3843641" y="1156115"/>
                  <a:pt x="3843687" y="1147771"/>
                </a:cubicBezTo>
                <a:lnTo>
                  <a:pt x="3844198" y="1057118"/>
                </a:lnTo>
                <a:cubicBezTo>
                  <a:pt x="3844244" y="1048775"/>
                  <a:pt x="3837519" y="1041971"/>
                  <a:pt x="3829176" y="1041924"/>
                </a:cubicBezTo>
                <a:close/>
                <a:moveTo>
                  <a:pt x="2939289" y="1041584"/>
                </a:moveTo>
                <a:cubicBezTo>
                  <a:pt x="2930946" y="1041537"/>
                  <a:pt x="2924142" y="1048264"/>
                  <a:pt x="2924095" y="1056608"/>
                </a:cubicBezTo>
                <a:lnTo>
                  <a:pt x="2923585" y="1147260"/>
                </a:lnTo>
                <a:cubicBezTo>
                  <a:pt x="2923538" y="1155605"/>
                  <a:pt x="2930264" y="1162408"/>
                  <a:pt x="2938609" y="1162455"/>
                </a:cubicBezTo>
                <a:lnTo>
                  <a:pt x="2999042" y="1162796"/>
                </a:lnTo>
                <a:cubicBezTo>
                  <a:pt x="3007387" y="1162843"/>
                  <a:pt x="3014189" y="1156115"/>
                  <a:pt x="3014236" y="1147771"/>
                </a:cubicBezTo>
                <a:lnTo>
                  <a:pt x="3014747" y="1057118"/>
                </a:lnTo>
                <a:cubicBezTo>
                  <a:pt x="3014794" y="1048774"/>
                  <a:pt x="3008067" y="1041971"/>
                  <a:pt x="2999724" y="1041924"/>
                </a:cubicBezTo>
                <a:close/>
                <a:moveTo>
                  <a:pt x="2109835" y="1041584"/>
                </a:moveTo>
                <a:cubicBezTo>
                  <a:pt x="2101491" y="1041537"/>
                  <a:pt x="2094688" y="1048264"/>
                  <a:pt x="2094641" y="1056609"/>
                </a:cubicBezTo>
                <a:lnTo>
                  <a:pt x="2094131" y="1147260"/>
                </a:lnTo>
                <a:cubicBezTo>
                  <a:pt x="2094084" y="1155605"/>
                  <a:pt x="2100810" y="1162408"/>
                  <a:pt x="2109154" y="1162455"/>
                </a:cubicBezTo>
                <a:lnTo>
                  <a:pt x="2169588" y="1162795"/>
                </a:lnTo>
                <a:cubicBezTo>
                  <a:pt x="2177932" y="1162842"/>
                  <a:pt x="2184735" y="1156115"/>
                  <a:pt x="2184782" y="1147771"/>
                </a:cubicBezTo>
                <a:lnTo>
                  <a:pt x="2185293" y="1057118"/>
                </a:lnTo>
                <a:cubicBezTo>
                  <a:pt x="2185340" y="1048774"/>
                  <a:pt x="2178613" y="1041971"/>
                  <a:pt x="2170269" y="1041924"/>
                </a:cubicBezTo>
                <a:close/>
                <a:moveTo>
                  <a:pt x="1971595" y="1041584"/>
                </a:moveTo>
                <a:cubicBezTo>
                  <a:pt x="1963251" y="1041537"/>
                  <a:pt x="1956448" y="1048264"/>
                  <a:pt x="1956401" y="1056608"/>
                </a:cubicBezTo>
                <a:lnTo>
                  <a:pt x="1955890" y="1147260"/>
                </a:lnTo>
                <a:cubicBezTo>
                  <a:pt x="1955843" y="1155604"/>
                  <a:pt x="1962570" y="1162407"/>
                  <a:pt x="1970914" y="1162454"/>
                </a:cubicBezTo>
                <a:lnTo>
                  <a:pt x="2031348" y="1162795"/>
                </a:lnTo>
                <a:cubicBezTo>
                  <a:pt x="2039692" y="1162842"/>
                  <a:pt x="2046495" y="1156115"/>
                  <a:pt x="2046542" y="1147771"/>
                </a:cubicBezTo>
                <a:lnTo>
                  <a:pt x="2047053" y="1057118"/>
                </a:lnTo>
                <a:cubicBezTo>
                  <a:pt x="2047100" y="1048775"/>
                  <a:pt x="2040373" y="1041971"/>
                  <a:pt x="2032029" y="1041924"/>
                </a:cubicBezTo>
                <a:close/>
                <a:moveTo>
                  <a:pt x="1280384" y="1041584"/>
                </a:moveTo>
                <a:cubicBezTo>
                  <a:pt x="1272040" y="1041537"/>
                  <a:pt x="1265237" y="1048264"/>
                  <a:pt x="1265190" y="1056609"/>
                </a:cubicBezTo>
                <a:lnTo>
                  <a:pt x="1264679" y="1147260"/>
                </a:lnTo>
                <a:cubicBezTo>
                  <a:pt x="1264632" y="1155605"/>
                  <a:pt x="1271359" y="1162408"/>
                  <a:pt x="1279703" y="1162455"/>
                </a:cubicBezTo>
                <a:lnTo>
                  <a:pt x="1340137" y="1162795"/>
                </a:lnTo>
                <a:cubicBezTo>
                  <a:pt x="1348481" y="1162842"/>
                  <a:pt x="1355284" y="1156115"/>
                  <a:pt x="1355331" y="1147771"/>
                </a:cubicBezTo>
                <a:lnTo>
                  <a:pt x="1355842" y="1057118"/>
                </a:lnTo>
                <a:cubicBezTo>
                  <a:pt x="1355889" y="1048774"/>
                  <a:pt x="1349162" y="1041971"/>
                  <a:pt x="1340818" y="1041924"/>
                </a:cubicBezTo>
                <a:close/>
                <a:moveTo>
                  <a:pt x="1142143" y="1041584"/>
                </a:moveTo>
                <a:cubicBezTo>
                  <a:pt x="1133799" y="1041537"/>
                  <a:pt x="1126996" y="1048264"/>
                  <a:pt x="1126949" y="1056608"/>
                </a:cubicBezTo>
                <a:lnTo>
                  <a:pt x="1126438" y="1147260"/>
                </a:lnTo>
                <a:cubicBezTo>
                  <a:pt x="1126391" y="1155604"/>
                  <a:pt x="1133118" y="1162407"/>
                  <a:pt x="1141462" y="1162454"/>
                </a:cubicBezTo>
                <a:lnTo>
                  <a:pt x="1201896" y="1162795"/>
                </a:lnTo>
                <a:cubicBezTo>
                  <a:pt x="1210239" y="1162842"/>
                  <a:pt x="1217043" y="1156115"/>
                  <a:pt x="1217089" y="1147771"/>
                </a:cubicBezTo>
                <a:lnTo>
                  <a:pt x="1217601" y="1057118"/>
                </a:lnTo>
                <a:cubicBezTo>
                  <a:pt x="1217648" y="1048775"/>
                  <a:pt x="1210921" y="1041971"/>
                  <a:pt x="1202577" y="1041924"/>
                </a:cubicBezTo>
                <a:close/>
                <a:moveTo>
                  <a:pt x="312691" y="1041584"/>
                </a:moveTo>
                <a:cubicBezTo>
                  <a:pt x="304347" y="1041537"/>
                  <a:pt x="297544" y="1048264"/>
                  <a:pt x="297497" y="1056608"/>
                </a:cubicBezTo>
                <a:lnTo>
                  <a:pt x="296986" y="1147260"/>
                </a:lnTo>
                <a:cubicBezTo>
                  <a:pt x="296939" y="1155604"/>
                  <a:pt x="303666" y="1162407"/>
                  <a:pt x="312010" y="1162454"/>
                </a:cubicBezTo>
                <a:lnTo>
                  <a:pt x="372444" y="1162795"/>
                </a:lnTo>
                <a:cubicBezTo>
                  <a:pt x="380788" y="1162842"/>
                  <a:pt x="387591" y="1156115"/>
                  <a:pt x="387638" y="1147771"/>
                </a:cubicBezTo>
                <a:lnTo>
                  <a:pt x="388148" y="1057118"/>
                </a:lnTo>
                <a:cubicBezTo>
                  <a:pt x="388195" y="1048774"/>
                  <a:pt x="381469" y="1041971"/>
                  <a:pt x="373125" y="1041924"/>
                </a:cubicBezTo>
                <a:close/>
                <a:moveTo>
                  <a:pt x="7363031" y="1041584"/>
                </a:moveTo>
                <a:cubicBezTo>
                  <a:pt x="7354687" y="1041537"/>
                  <a:pt x="7347884" y="1048264"/>
                  <a:pt x="7347837" y="1056608"/>
                </a:cubicBezTo>
                <a:lnTo>
                  <a:pt x="7347327" y="1147261"/>
                </a:lnTo>
                <a:cubicBezTo>
                  <a:pt x="7347280" y="1155605"/>
                  <a:pt x="7354006" y="1162408"/>
                  <a:pt x="7362350" y="1162455"/>
                </a:cubicBezTo>
                <a:lnTo>
                  <a:pt x="7422784" y="1162795"/>
                </a:lnTo>
                <a:cubicBezTo>
                  <a:pt x="7431129" y="1162842"/>
                  <a:pt x="7437932" y="1156115"/>
                  <a:pt x="7437978" y="1147771"/>
                </a:cubicBezTo>
                <a:lnTo>
                  <a:pt x="7438488" y="1057118"/>
                </a:lnTo>
                <a:cubicBezTo>
                  <a:pt x="7438535" y="1048774"/>
                  <a:pt x="7431810" y="1041971"/>
                  <a:pt x="7423465" y="1041924"/>
                </a:cubicBezTo>
                <a:close/>
                <a:moveTo>
                  <a:pt x="6533580" y="1041584"/>
                </a:moveTo>
                <a:cubicBezTo>
                  <a:pt x="6525235" y="1041538"/>
                  <a:pt x="6518432" y="1048264"/>
                  <a:pt x="6518385" y="1056608"/>
                </a:cubicBezTo>
                <a:lnTo>
                  <a:pt x="6517875" y="1147261"/>
                </a:lnTo>
                <a:cubicBezTo>
                  <a:pt x="6517828" y="1155605"/>
                  <a:pt x="6524554" y="1162408"/>
                  <a:pt x="6532899" y="1162455"/>
                </a:cubicBezTo>
                <a:lnTo>
                  <a:pt x="6593333" y="1162795"/>
                </a:lnTo>
                <a:cubicBezTo>
                  <a:pt x="6601676" y="1162842"/>
                  <a:pt x="6608479" y="1156115"/>
                  <a:pt x="6608526" y="1147771"/>
                </a:cubicBezTo>
                <a:lnTo>
                  <a:pt x="6609036" y="1057118"/>
                </a:lnTo>
                <a:cubicBezTo>
                  <a:pt x="6609083" y="1048774"/>
                  <a:pt x="6602357" y="1041972"/>
                  <a:pt x="6594014" y="1041925"/>
                </a:cubicBezTo>
                <a:close/>
                <a:moveTo>
                  <a:pt x="3906981" y="1041584"/>
                </a:moveTo>
                <a:cubicBezTo>
                  <a:pt x="3898637" y="1041537"/>
                  <a:pt x="3891834" y="1048264"/>
                  <a:pt x="3891787" y="1056608"/>
                </a:cubicBezTo>
                <a:lnTo>
                  <a:pt x="3891276" y="1147261"/>
                </a:lnTo>
                <a:cubicBezTo>
                  <a:pt x="3891229" y="1155605"/>
                  <a:pt x="3897956" y="1162408"/>
                  <a:pt x="3906300" y="1162455"/>
                </a:cubicBezTo>
                <a:lnTo>
                  <a:pt x="3966734" y="1162795"/>
                </a:lnTo>
                <a:cubicBezTo>
                  <a:pt x="3975078" y="1162842"/>
                  <a:pt x="3981881" y="1156115"/>
                  <a:pt x="3981928" y="1147771"/>
                </a:cubicBezTo>
                <a:lnTo>
                  <a:pt x="3982438" y="1057118"/>
                </a:lnTo>
                <a:cubicBezTo>
                  <a:pt x="3982485" y="1048774"/>
                  <a:pt x="3975759" y="1041971"/>
                  <a:pt x="3967415" y="1041924"/>
                </a:cubicBezTo>
                <a:close/>
                <a:moveTo>
                  <a:pt x="3077531" y="1041584"/>
                </a:moveTo>
                <a:cubicBezTo>
                  <a:pt x="3069188" y="1041538"/>
                  <a:pt x="3062385" y="1048264"/>
                  <a:pt x="3062338" y="1056608"/>
                </a:cubicBezTo>
                <a:lnTo>
                  <a:pt x="3061827" y="1147261"/>
                </a:lnTo>
                <a:cubicBezTo>
                  <a:pt x="3061780" y="1155605"/>
                  <a:pt x="3068507" y="1162408"/>
                  <a:pt x="3076851" y="1162455"/>
                </a:cubicBezTo>
                <a:lnTo>
                  <a:pt x="3137285" y="1162795"/>
                </a:lnTo>
                <a:cubicBezTo>
                  <a:pt x="3145628" y="1162842"/>
                  <a:pt x="3152432" y="1156115"/>
                  <a:pt x="3152479" y="1147771"/>
                </a:cubicBezTo>
                <a:lnTo>
                  <a:pt x="3152989" y="1057118"/>
                </a:lnTo>
                <a:cubicBezTo>
                  <a:pt x="3153036" y="1048774"/>
                  <a:pt x="3146309" y="1041972"/>
                  <a:pt x="3137966" y="1041925"/>
                </a:cubicBezTo>
                <a:close/>
                <a:moveTo>
                  <a:pt x="450932" y="1041584"/>
                </a:moveTo>
                <a:cubicBezTo>
                  <a:pt x="442588" y="1041537"/>
                  <a:pt x="435785" y="1048264"/>
                  <a:pt x="435738" y="1056608"/>
                </a:cubicBezTo>
                <a:lnTo>
                  <a:pt x="435227" y="1147261"/>
                </a:lnTo>
                <a:cubicBezTo>
                  <a:pt x="435179" y="1155605"/>
                  <a:pt x="441907" y="1162408"/>
                  <a:pt x="450251" y="1162455"/>
                </a:cubicBezTo>
                <a:lnTo>
                  <a:pt x="510685" y="1162795"/>
                </a:lnTo>
                <a:cubicBezTo>
                  <a:pt x="519029" y="1162842"/>
                  <a:pt x="525832" y="1156115"/>
                  <a:pt x="525879" y="1147771"/>
                </a:cubicBezTo>
                <a:lnTo>
                  <a:pt x="526390" y="1057118"/>
                </a:lnTo>
                <a:cubicBezTo>
                  <a:pt x="526437" y="1048774"/>
                  <a:pt x="519709" y="1041971"/>
                  <a:pt x="511366" y="1041924"/>
                </a:cubicBezTo>
                <a:close/>
                <a:moveTo>
                  <a:pt x="7639528" y="69574"/>
                </a:moveTo>
                <a:cubicBezTo>
                  <a:pt x="7631184" y="69574"/>
                  <a:pt x="7624419" y="76339"/>
                  <a:pt x="7624419" y="84683"/>
                </a:cubicBezTo>
                <a:lnTo>
                  <a:pt x="7624419" y="175336"/>
                </a:lnTo>
                <a:cubicBezTo>
                  <a:pt x="7624419" y="183680"/>
                  <a:pt x="7631184" y="190445"/>
                  <a:pt x="7639528" y="190445"/>
                </a:cubicBezTo>
                <a:lnTo>
                  <a:pt x="7699963" y="190445"/>
                </a:lnTo>
                <a:cubicBezTo>
                  <a:pt x="7708307" y="190445"/>
                  <a:pt x="7715072" y="183680"/>
                  <a:pt x="7715072" y="175336"/>
                </a:cubicBezTo>
                <a:lnTo>
                  <a:pt x="7715072" y="84683"/>
                </a:lnTo>
                <a:cubicBezTo>
                  <a:pt x="7715072" y="76339"/>
                  <a:pt x="7708307" y="69574"/>
                  <a:pt x="7699963" y="69574"/>
                </a:cubicBezTo>
                <a:close/>
                <a:moveTo>
                  <a:pt x="7501294" y="69574"/>
                </a:moveTo>
                <a:cubicBezTo>
                  <a:pt x="7492950" y="69574"/>
                  <a:pt x="7486185" y="76339"/>
                  <a:pt x="7486185" y="84683"/>
                </a:cubicBezTo>
                <a:lnTo>
                  <a:pt x="7486185" y="175336"/>
                </a:lnTo>
                <a:cubicBezTo>
                  <a:pt x="7486185" y="183680"/>
                  <a:pt x="7492950" y="190445"/>
                  <a:pt x="7501294" y="190445"/>
                </a:cubicBezTo>
                <a:lnTo>
                  <a:pt x="7561729" y="190445"/>
                </a:lnTo>
                <a:cubicBezTo>
                  <a:pt x="7570073" y="190445"/>
                  <a:pt x="7576838" y="183680"/>
                  <a:pt x="7576838" y="175336"/>
                </a:cubicBezTo>
                <a:lnTo>
                  <a:pt x="7576838" y="84683"/>
                </a:lnTo>
                <a:cubicBezTo>
                  <a:pt x="7576838" y="76339"/>
                  <a:pt x="7570073" y="69574"/>
                  <a:pt x="7561729" y="69574"/>
                </a:cubicBezTo>
                <a:close/>
                <a:moveTo>
                  <a:pt x="7363039" y="69574"/>
                </a:moveTo>
                <a:cubicBezTo>
                  <a:pt x="7354695" y="69574"/>
                  <a:pt x="7347930" y="76339"/>
                  <a:pt x="7347930" y="84683"/>
                </a:cubicBezTo>
                <a:lnTo>
                  <a:pt x="7347930" y="175336"/>
                </a:lnTo>
                <a:cubicBezTo>
                  <a:pt x="7347930" y="183680"/>
                  <a:pt x="7354695" y="190445"/>
                  <a:pt x="7363039" y="190445"/>
                </a:cubicBezTo>
                <a:lnTo>
                  <a:pt x="7423474" y="190445"/>
                </a:lnTo>
                <a:cubicBezTo>
                  <a:pt x="7431818" y="190445"/>
                  <a:pt x="7438583" y="183680"/>
                  <a:pt x="7438583" y="175336"/>
                </a:cubicBezTo>
                <a:lnTo>
                  <a:pt x="7438583" y="84683"/>
                </a:lnTo>
                <a:cubicBezTo>
                  <a:pt x="7438583" y="76339"/>
                  <a:pt x="7431818" y="69574"/>
                  <a:pt x="7423474" y="69574"/>
                </a:cubicBezTo>
                <a:close/>
                <a:moveTo>
                  <a:pt x="7224784" y="69574"/>
                </a:moveTo>
                <a:cubicBezTo>
                  <a:pt x="7216440" y="69574"/>
                  <a:pt x="7209675" y="76339"/>
                  <a:pt x="7209675" y="84683"/>
                </a:cubicBezTo>
                <a:lnTo>
                  <a:pt x="7209675" y="175336"/>
                </a:lnTo>
                <a:cubicBezTo>
                  <a:pt x="7209675" y="183680"/>
                  <a:pt x="7216440" y="190445"/>
                  <a:pt x="7224784" y="190445"/>
                </a:cubicBezTo>
                <a:lnTo>
                  <a:pt x="7285219" y="190445"/>
                </a:lnTo>
                <a:cubicBezTo>
                  <a:pt x="7293563" y="190445"/>
                  <a:pt x="7300328" y="183680"/>
                  <a:pt x="7300328" y="175336"/>
                </a:cubicBezTo>
                <a:lnTo>
                  <a:pt x="7300328" y="84683"/>
                </a:lnTo>
                <a:cubicBezTo>
                  <a:pt x="7300328" y="76339"/>
                  <a:pt x="7293563" y="69574"/>
                  <a:pt x="7285219" y="69574"/>
                </a:cubicBezTo>
                <a:close/>
                <a:moveTo>
                  <a:pt x="7086529" y="69574"/>
                </a:moveTo>
                <a:cubicBezTo>
                  <a:pt x="7078185" y="69574"/>
                  <a:pt x="7071420" y="76339"/>
                  <a:pt x="7071420" y="84683"/>
                </a:cubicBezTo>
                <a:lnTo>
                  <a:pt x="7071420" y="175336"/>
                </a:lnTo>
                <a:cubicBezTo>
                  <a:pt x="7071420" y="183680"/>
                  <a:pt x="7078185" y="190445"/>
                  <a:pt x="7086529" y="190445"/>
                </a:cubicBezTo>
                <a:lnTo>
                  <a:pt x="7146964" y="190445"/>
                </a:lnTo>
                <a:cubicBezTo>
                  <a:pt x="7155308" y="190445"/>
                  <a:pt x="7162073" y="183680"/>
                  <a:pt x="7162073" y="175336"/>
                </a:cubicBezTo>
                <a:lnTo>
                  <a:pt x="7162073" y="84683"/>
                </a:lnTo>
                <a:cubicBezTo>
                  <a:pt x="7162073" y="76339"/>
                  <a:pt x="7155308" y="69574"/>
                  <a:pt x="7146964" y="69574"/>
                </a:cubicBezTo>
                <a:close/>
                <a:moveTo>
                  <a:pt x="6948274" y="69574"/>
                </a:moveTo>
                <a:cubicBezTo>
                  <a:pt x="6939930" y="69574"/>
                  <a:pt x="6933165" y="76339"/>
                  <a:pt x="6933165" y="84683"/>
                </a:cubicBezTo>
                <a:lnTo>
                  <a:pt x="6933165" y="175336"/>
                </a:lnTo>
                <a:cubicBezTo>
                  <a:pt x="6933165" y="183680"/>
                  <a:pt x="6939930" y="190445"/>
                  <a:pt x="6948274" y="190445"/>
                </a:cubicBezTo>
                <a:lnTo>
                  <a:pt x="7008709" y="190445"/>
                </a:lnTo>
                <a:cubicBezTo>
                  <a:pt x="7017053" y="190445"/>
                  <a:pt x="7023818" y="183680"/>
                  <a:pt x="7023818" y="175336"/>
                </a:cubicBezTo>
                <a:lnTo>
                  <a:pt x="7023818" y="84683"/>
                </a:lnTo>
                <a:cubicBezTo>
                  <a:pt x="7023818" y="76339"/>
                  <a:pt x="7017053" y="69574"/>
                  <a:pt x="7008709" y="69574"/>
                </a:cubicBezTo>
                <a:close/>
                <a:moveTo>
                  <a:pt x="6810019" y="69574"/>
                </a:moveTo>
                <a:cubicBezTo>
                  <a:pt x="6801675" y="69574"/>
                  <a:pt x="6794910" y="76339"/>
                  <a:pt x="6794910" y="84683"/>
                </a:cubicBezTo>
                <a:lnTo>
                  <a:pt x="6794910" y="175336"/>
                </a:lnTo>
                <a:cubicBezTo>
                  <a:pt x="6794910" y="183680"/>
                  <a:pt x="6801675" y="190445"/>
                  <a:pt x="6810019" y="190445"/>
                </a:cubicBezTo>
                <a:lnTo>
                  <a:pt x="6870454" y="190445"/>
                </a:lnTo>
                <a:cubicBezTo>
                  <a:pt x="6878798" y="190445"/>
                  <a:pt x="6885563" y="183680"/>
                  <a:pt x="6885563" y="175336"/>
                </a:cubicBezTo>
                <a:lnTo>
                  <a:pt x="6885563" y="84683"/>
                </a:lnTo>
                <a:cubicBezTo>
                  <a:pt x="6885563" y="76339"/>
                  <a:pt x="6878798" y="69574"/>
                  <a:pt x="6870454" y="69574"/>
                </a:cubicBezTo>
                <a:close/>
                <a:moveTo>
                  <a:pt x="6671764" y="69574"/>
                </a:moveTo>
                <a:cubicBezTo>
                  <a:pt x="6663420" y="69574"/>
                  <a:pt x="6656655" y="76339"/>
                  <a:pt x="6656655" y="84683"/>
                </a:cubicBezTo>
                <a:lnTo>
                  <a:pt x="6656655" y="175336"/>
                </a:lnTo>
                <a:cubicBezTo>
                  <a:pt x="6656655" y="183680"/>
                  <a:pt x="6663420" y="190445"/>
                  <a:pt x="6671764" y="190445"/>
                </a:cubicBezTo>
                <a:lnTo>
                  <a:pt x="6732199" y="190445"/>
                </a:lnTo>
                <a:cubicBezTo>
                  <a:pt x="6740543" y="190445"/>
                  <a:pt x="6747308" y="183680"/>
                  <a:pt x="6747308" y="175336"/>
                </a:cubicBezTo>
                <a:lnTo>
                  <a:pt x="6747308" y="84683"/>
                </a:lnTo>
                <a:cubicBezTo>
                  <a:pt x="6747308" y="76339"/>
                  <a:pt x="6740543" y="69574"/>
                  <a:pt x="6732199" y="69574"/>
                </a:cubicBezTo>
                <a:close/>
                <a:moveTo>
                  <a:pt x="6533509" y="69574"/>
                </a:moveTo>
                <a:cubicBezTo>
                  <a:pt x="6525165" y="69574"/>
                  <a:pt x="6518400" y="76339"/>
                  <a:pt x="6518400" y="84683"/>
                </a:cubicBezTo>
                <a:lnTo>
                  <a:pt x="6518400" y="175336"/>
                </a:lnTo>
                <a:cubicBezTo>
                  <a:pt x="6518400" y="183680"/>
                  <a:pt x="6525165" y="190445"/>
                  <a:pt x="6533509" y="190445"/>
                </a:cubicBezTo>
                <a:lnTo>
                  <a:pt x="6593944" y="190445"/>
                </a:lnTo>
                <a:cubicBezTo>
                  <a:pt x="6602288" y="190445"/>
                  <a:pt x="6609053" y="183680"/>
                  <a:pt x="6609053" y="175336"/>
                </a:cubicBezTo>
                <a:lnTo>
                  <a:pt x="6609053" y="84683"/>
                </a:lnTo>
                <a:cubicBezTo>
                  <a:pt x="6609053" y="76339"/>
                  <a:pt x="6602288" y="69574"/>
                  <a:pt x="6593944" y="69574"/>
                </a:cubicBezTo>
                <a:close/>
                <a:moveTo>
                  <a:pt x="6395254" y="69574"/>
                </a:moveTo>
                <a:cubicBezTo>
                  <a:pt x="6386910" y="69574"/>
                  <a:pt x="6380145" y="76339"/>
                  <a:pt x="6380145" y="84683"/>
                </a:cubicBezTo>
                <a:lnTo>
                  <a:pt x="6380145" y="175336"/>
                </a:lnTo>
                <a:cubicBezTo>
                  <a:pt x="6380145" y="183680"/>
                  <a:pt x="6386910" y="190445"/>
                  <a:pt x="6395254" y="190445"/>
                </a:cubicBezTo>
                <a:lnTo>
                  <a:pt x="6455689" y="190445"/>
                </a:lnTo>
                <a:cubicBezTo>
                  <a:pt x="6464033" y="190445"/>
                  <a:pt x="6470798" y="183680"/>
                  <a:pt x="6470798" y="175336"/>
                </a:cubicBezTo>
                <a:lnTo>
                  <a:pt x="6470798" y="84683"/>
                </a:lnTo>
                <a:cubicBezTo>
                  <a:pt x="6470798" y="76339"/>
                  <a:pt x="6464033" y="69574"/>
                  <a:pt x="6455689" y="69574"/>
                </a:cubicBezTo>
                <a:close/>
                <a:moveTo>
                  <a:pt x="6256999" y="69574"/>
                </a:moveTo>
                <a:cubicBezTo>
                  <a:pt x="6248655" y="69574"/>
                  <a:pt x="6241890" y="76339"/>
                  <a:pt x="6241890" y="84683"/>
                </a:cubicBezTo>
                <a:lnTo>
                  <a:pt x="6241890" y="175336"/>
                </a:lnTo>
                <a:cubicBezTo>
                  <a:pt x="6241890" y="183680"/>
                  <a:pt x="6248655" y="190445"/>
                  <a:pt x="6256999" y="190445"/>
                </a:cubicBezTo>
                <a:lnTo>
                  <a:pt x="6317434" y="190445"/>
                </a:lnTo>
                <a:cubicBezTo>
                  <a:pt x="6325778" y="190445"/>
                  <a:pt x="6332543" y="183680"/>
                  <a:pt x="6332543" y="175336"/>
                </a:cubicBezTo>
                <a:lnTo>
                  <a:pt x="6332543" y="84683"/>
                </a:lnTo>
                <a:cubicBezTo>
                  <a:pt x="6332543" y="76339"/>
                  <a:pt x="6325778" y="69574"/>
                  <a:pt x="6317434" y="69574"/>
                </a:cubicBezTo>
                <a:close/>
                <a:moveTo>
                  <a:pt x="6118744" y="69574"/>
                </a:moveTo>
                <a:cubicBezTo>
                  <a:pt x="6110400" y="69574"/>
                  <a:pt x="6103635" y="76339"/>
                  <a:pt x="6103635" y="84683"/>
                </a:cubicBezTo>
                <a:lnTo>
                  <a:pt x="6103635" y="175336"/>
                </a:lnTo>
                <a:cubicBezTo>
                  <a:pt x="6103635" y="183680"/>
                  <a:pt x="6110400" y="190445"/>
                  <a:pt x="6118744" y="190445"/>
                </a:cubicBezTo>
                <a:lnTo>
                  <a:pt x="6179179" y="190445"/>
                </a:lnTo>
                <a:cubicBezTo>
                  <a:pt x="6187523" y="190445"/>
                  <a:pt x="6194288" y="183680"/>
                  <a:pt x="6194288" y="175336"/>
                </a:cubicBezTo>
                <a:lnTo>
                  <a:pt x="6194288" y="84683"/>
                </a:lnTo>
                <a:cubicBezTo>
                  <a:pt x="6194288" y="76339"/>
                  <a:pt x="6187523" y="69574"/>
                  <a:pt x="6179179" y="69574"/>
                </a:cubicBezTo>
                <a:close/>
                <a:moveTo>
                  <a:pt x="5980489" y="69574"/>
                </a:moveTo>
                <a:cubicBezTo>
                  <a:pt x="5972145" y="69574"/>
                  <a:pt x="5965380" y="76339"/>
                  <a:pt x="5965380" y="84683"/>
                </a:cubicBezTo>
                <a:lnTo>
                  <a:pt x="5965380" y="175336"/>
                </a:lnTo>
                <a:cubicBezTo>
                  <a:pt x="5965380" y="183680"/>
                  <a:pt x="5972145" y="190445"/>
                  <a:pt x="5980489" y="190445"/>
                </a:cubicBezTo>
                <a:lnTo>
                  <a:pt x="6040924" y="190445"/>
                </a:lnTo>
                <a:cubicBezTo>
                  <a:pt x="6049268" y="190445"/>
                  <a:pt x="6056033" y="183680"/>
                  <a:pt x="6056033" y="175336"/>
                </a:cubicBezTo>
                <a:lnTo>
                  <a:pt x="6056033" y="84683"/>
                </a:lnTo>
                <a:cubicBezTo>
                  <a:pt x="6056033" y="76339"/>
                  <a:pt x="6049268" y="69574"/>
                  <a:pt x="6040924" y="69574"/>
                </a:cubicBezTo>
                <a:close/>
                <a:moveTo>
                  <a:pt x="5842234" y="69574"/>
                </a:moveTo>
                <a:cubicBezTo>
                  <a:pt x="5833890" y="69574"/>
                  <a:pt x="5827125" y="76339"/>
                  <a:pt x="5827125" y="84683"/>
                </a:cubicBezTo>
                <a:lnTo>
                  <a:pt x="5827125" y="175336"/>
                </a:lnTo>
                <a:cubicBezTo>
                  <a:pt x="5827125" y="183680"/>
                  <a:pt x="5833890" y="190445"/>
                  <a:pt x="5842234" y="190445"/>
                </a:cubicBezTo>
                <a:lnTo>
                  <a:pt x="5902669" y="190445"/>
                </a:lnTo>
                <a:cubicBezTo>
                  <a:pt x="5911013" y="190445"/>
                  <a:pt x="5917778" y="183680"/>
                  <a:pt x="5917778" y="175336"/>
                </a:cubicBezTo>
                <a:lnTo>
                  <a:pt x="5917778" y="84683"/>
                </a:lnTo>
                <a:cubicBezTo>
                  <a:pt x="5917778" y="76339"/>
                  <a:pt x="5911013" y="69574"/>
                  <a:pt x="5902669" y="69574"/>
                </a:cubicBezTo>
                <a:close/>
                <a:moveTo>
                  <a:pt x="5703979" y="69574"/>
                </a:moveTo>
                <a:cubicBezTo>
                  <a:pt x="5695635" y="69574"/>
                  <a:pt x="5688870" y="76339"/>
                  <a:pt x="5688870" y="84683"/>
                </a:cubicBezTo>
                <a:lnTo>
                  <a:pt x="5688870" y="175336"/>
                </a:lnTo>
                <a:cubicBezTo>
                  <a:pt x="5688870" y="183680"/>
                  <a:pt x="5695635" y="190445"/>
                  <a:pt x="5703979" y="190445"/>
                </a:cubicBezTo>
                <a:lnTo>
                  <a:pt x="5764414" y="190445"/>
                </a:lnTo>
                <a:cubicBezTo>
                  <a:pt x="5772758" y="190445"/>
                  <a:pt x="5779523" y="183680"/>
                  <a:pt x="5779523" y="175336"/>
                </a:cubicBezTo>
                <a:lnTo>
                  <a:pt x="5779523" y="84683"/>
                </a:lnTo>
                <a:cubicBezTo>
                  <a:pt x="5779523" y="76339"/>
                  <a:pt x="5772758" y="69574"/>
                  <a:pt x="5764414" y="69574"/>
                </a:cubicBezTo>
                <a:close/>
                <a:moveTo>
                  <a:pt x="5565724" y="69574"/>
                </a:moveTo>
                <a:cubicBezTo>
                  <a:pt x="5557380" y="69574"/>
                  <a:pt x="5550615" y="76339"/>
                  <a:pt x="5550615" y="84683"/>
                </a:cubicBezTo>
                <a:lnTo>
                  <a:pt x="5550615" y="175336"/>
                </a:lnTo>
                <a:cubicBezTo>
                  <a:pt x="5550615" y="183680"/>
                  <a:pt x="5557380" y="190445"/>
                  <a:pt x="5565724" y="190445"/>
                </a:cubicBezTo>
                <a:lnTo>
                  <a:pt x="5626159" y="190445"/>
                </a:lnTo>
                <a:cubicBezTo>
                  <a:pt x="5634503" y="190445"/>
                  <a:pt x="5641268" y="183680"/>
                  <a:pt x="5641268" y="175336"/>
                </a:cubicBezTo>
                <a:lnTo>
                  <a:pt x="5641268" y="84683"/>
                </a:lnTo>
                <a:cubicBezTo>
                  <a:pt x="5641268" y="76339"/>
                  <a:pt x="5634503" y="69574"/>
                  <a:pt x="5626159" y="69574"/>
                </a:cubicBezTo>
                <a:close/>
                <a:moveTo>
                  <a:pt x="5427469" y="69574"/>
                </a:moveTo>
                <a:cubicBezTo>
                  <a:pt x="5419125" y="69574"/>
                  <a:pt x="5412360" y="76339"/>
                  <a:pt x="5412360" y="84683"/>
                </a:cubicBezTo>
                <a:lnTo>
                  <a:pt x="5412360" y="175336"/>
                </a:lnTo>
                <a:cubicBezTo>
                  <a:pt x="5412360" y="183680"/>
                  <a:pt x="5419125" y="190445"/>
                  <a:pt x="5427469" y="190445"/>
                </a:cubicBezTo>
                <a:lnTo>
                  <a:pt x="5487904" y="190445"/>
                </a:lnTo>
                <a:cubicBezTo>
                  <a:pt x="5496248" y="190445"/>
                  <a:pt x="5503013" y="183680"/>
                  <a:pt x="5503013" y="175336"/>
                </a:cubicBezTo>
                <a:lnTo>
                  <a:pt x="5503013" y="84683"/>
                </a:lnTo>
                <a:cubicBezTo>
                  <a:pt x="5503013" y="76339"/>
                  <a:pt x="5496248" y="69574"/>
                  <a:pt x="5487904" y="69574"/>
                </a:cubicBezTo>
                <a:close/>
                <a:moveTo>
                  <a:pt x="5289214" y="69574"/>
                </a:moveTo>
                <a:cubicBezTo>
                  <a:pt x="5280870" y="69574"/>
                  <a:pt x="5274105" y="76339"/>
                  <a:pt x="5274105" y="84683"/>
                </a:cubicBezTo>
                <a:lnTo>
                  <a:pt x="5274105" y="175336"/>
                </a:lnTo>
                <a:cubicBezTo>
                  <a:pt x="5274105" y="183680"/>
                  <a:pt x="5280870" y="190445"/>
                  <a:pt x="5289214" y="190445"/>
                </a:cubicBezTo>
                <a:lnTo>
                  <a:pt x="5349649" y="190445"/>
                </a:lnTo>
                <a:cubicBezTo>
                  <a:pt x="5357993" y="190445"/>
                  <a:pt x="5364758" y="183680"/>
                  <a:pt x="5364758" y="175336"/>
                </a:cubicBezTo>
                <a:lnTo>
                  <a:pt x="5364758" y="84683"/>
                </a:lnTo>
                <a:cubicBezTo>
                  <a:pt x="5364758" y="76339"/>
                  <a:pt x="5357993" y="69574"/>
                  <a:pt x="5349649" y="69574"/>
                </a:cubicBezTo>
                <a:close/>
                <a:moveTo>
                  <a:pt x="4044919" y="69574"/>
                </a:moveTo>
                <a:cubicBezTo>
                  <a:pt x="4036575" y="69574"/>
                  <a:pt x="4029810" y="76339"/>
                  <a:pt x="4029810" y="84683"/>
                </a:cubicBezTo>
                <a:lnTo>
                  <a:pt x="4029810" y="175336"/>
                </a:lnTo>
                <a:cubicBezTo>
                  <a:pt x="4029810" y="183680"/>
                  <a:pt x="4036575" y="190445"/>
                  <a:pt x="4044919" y="190445"/>
                </a:cubicBezTo>
                <a:lnTo>
                  <a:pt x="4105354" y="190445"/>
                </a:lnTo>
                <a:cubicBezTo>
                  <a:pt x="4113698" y="190445"/>
                  <a:pt x="4120463" y="183680"/>
                  <a:pt x="4120463" y="175336"/>
                </a:cubicBezTo>
                <a:lnTo>
                  <a:pt x="4120463" y="84683"/>
                </a:lnTo>
                <a:cubicBezTo>
                  <a:pt x="4120463" y="76339"/>
                  <a:pt x="4113698" y="69574"/>
                  <a:pt x="4105354" y="69574"/>
                </a:cubicBezTo>
                <a:close/>
                <a:moveTo>
                  <a:pt x="3906664" y="69574"/>
                </a:moveTo>
                <a:cubicBezTo>
                  <a:pt x="3898321" y="69574"/>
                  <a:pt x="3891555" y="76339"/>
                  <a:pt x="3891555" y="84683"/>
                </a:cubicBezTo>
                <a:lnTo>
                  <a:pt x="3891555" y="175336"/>
                </a:lnTo>
                <a:cubicBezTo>
                  <a:pt x="3891555" y="183680"/>
                  <a:pt x="3898321" y="190445"/>
                  <a:pt x="3906664" y="190445"/>
                </a:cubicBezTo>
                <a:lnTo>
                  <a:pt x="3967099" y="190445"/>
                </a:lnTo>
                <a:cubicBezTo>
                  <a:pt x="3975443" y="190445"/>
                  <a:pt x="3982209" y="183680"/>
                  <a:pt x="3982209" y="175336"/>
                </a:cubicBezTo>
                <a:lnTo>
                  <a:pt x="3982209" y="84683"/>
                </a:lnTo>
                <a:cubicBezTo>
                  <a:pt x="3982209" y="76339"/>
                  <a:pt x="3975443" y="69574"/>
                  <a:pt x="3967099" y="69574"/>
                </a:cubicBezTo>
                <a:close/>
                <a:moveTo>
                  <a:pt x="3768411" y="69574"/>
                </a:moveTo>
                <a:cubicBezTo>
                  <a:pt x="3760067" y="69574"/>
                  <a:pt x="3753303" y="76339"/>
                  <a:pt x="3753303" y="84683"/>
                </a:cubicBezTo>
                <a:lnTo>
                  <a:pt x="3753303" y="175336"/>
                </a:lnTo>
                <a:cubicBezTo>
                  <a:pt x="3753303" y="183680"/>
                  <a:pt x="3760067" y="190445"/>
                  <a:pt x="3768411" y="190445"/>
                </a:cubicBezTo>
                <a:lnTo>
                  <a:pt x="3828846" y="190445"/>
                </a:lnTo>
                <a:cubicBezTo>
                  <a:pt x="3837191" y="190445"/>
                  <a:pt x="3843955" y="183680"/>
                  <a:pt x="3843955" y="175336"/>
                </a:cubicBezTo>
                <a:lnTo>
                  <a:pt x="3843955" y="84683"/>
                </a:lnTo>
                <a:cubicBezTo>
                  <a:pt x="3843955" y="76339"/>
                  <a:pt x="3837191" y="69574"/>
                  <a:pt x="3828846" y="69574"/>
                </a:cubicBezTo>
                <a:close/>
                <a:moveTo>
                  <a:pt x="3630156" y="69574"/>
                </a:moveTo>
                <a:cubicBezTo>
                  <a:pt x="3621813" y="69574"/>
                  <a:pt x="3615048" y="76339"/>
                  <a:pt x="3615048" y="84683"/>
                </a:cubicBezTo>
                <a:lnTo>
                  <a:pt x="3615048" y="175336"/>
                </a:lnTo>
                <a:cubicBezTo>
                  <a:pt x="3615048" y="183680"/>
                  <a:pt x="3621813" y="190445"/>
                  <a:pt x="3630156" y="190445"/>
                </a:cubicBezTo>
                <a:lnTo>
                  <a:pt x="3690591" y="190445"/>
                </a:lnTo>
                <a:cubicBezTo>
                  <a:pt x="3698935" y="190445"/>
                  <a:pt x="3705700" y="183680"/>
                  <a:pt x="3705700" y="175336"/>
                </a:cubicBezTo>
                <a:lnTo>
                  <a:pt x="3705700" y="84683"/>
                </a:lnTo>
                <a:cubicBezTo>
                  <a:pt x="3705700" y="76339"/>
                  <a:pt x="3698935" y="69574"/>
                  <a:pt x="3690591" y="69574"/>
                </a:cubicBezTo>
                <a:close/>
                <a:moveTo>
                  <a:pt x="3491901" y="69574"/>
                </a:moveTo>
                <a:cubicBezTo>
                  <a:pt x="3483558" y="69574"/>
                  <a:pt x="3476792" y="76339"/>
                  <a:pt x="3476792" y="84683"/>
                </a:cubicBezTo>
                <a:lnTo>
                  <a:pt x="3476792" y="175336"/>
                </a:lnTo>
                <a:cubicBezTo>
                  <a:pt x="3476792" y="183680"/>
                  <a:pt x="3483558" y="190445"/>
                  <a:pt x="3491901" y="190445"/>
                </a:cubicBezTo>
                <a:lnTo>
                  <a:pt x="3552336" y="190445"/>
                </a:lnTo>
                <a:cubicBezTo>
                  <a:pt x="3560680" y="190445"/>
                  <a:pt x="3567445" y="183680"/>
                  <a:pt x="3567445" y="175336"/>
                </a:cubicBezTo>
                <a:lnTo>
                  <a:pt x="3567445" y="84683"/>
                </a:lnTo>
                <a:cubicBezTo>
                  <a:pt x="3567445" y="76339"/>
                  <a:pt x="3560680" y="69574"/>
                  <a:pt x="3552336" y="69574"/>
                </a:cubicBezTo>
                <a:close/>
                <a:moveTo>
                  <a:pt x="3353646" y="69574"/>
                </a:moveTo>
                <a:cubicBezTo>
                  <a:pt x="3345302" y="69574"/>
                  <a:pt x="3338538" y="76339"/>
                  <a:pt x="3338538" y="84683"/>
                </a:cubicBezTo>
                <a:lnTo>
                  <a:pt x="3338538" y="175336"/>
                </a:lnTo>
                <a:cubicBezTo>
                  <a:pt x="3338538" y="183680"/>
                  <a:pt x="3345302" y="190445"/>
                  <a:pt x="3353646" y="190445"/>
                </a:cubicBezTo>
                <a:lnTo>
                  <a:pt x="3414081" y="190445"/>
                </a:lnTo>
                <a:cubicBezTo>
                  <a:pt x="3422425" y="190445"/>
                  <a:pt x="3429190" y="183680"/>
                  <a:pt x="3429190" y="175336"/>
                </a:cubicBezTo>
                <a:lnTo>
                  <a:pt x="3429190" y="84683"/>
                </a:lnTo>
                <a:cubicBezTo>
                  <a:pt x="3429190" y="76339"/>
                  <a:pt x="3422425" y="69574"/>
                  <a:pt x="3414081" y="69574"/>
                </a:cubicBezTo>
                <a:close/>
                <a:moveTo>
                  <a:pt x="3215391" y="69574"/>
                </a:moveTo>
                <a:cubicBezTo>
                  <a:pt x="3207047" y="69574"/>
                  <a:pt x="3200283" y="76339"/>
                  <a:pt x="3200283" y="84683"/>
                </a:cubicBezTo>
                <a:lnTo>
                  <a:pt x="3200283" y="175336"/>
                </a:lnTo>
                <a:cubicBezTo>
                  <a:pt x="3200283" y="183680"/>
                  <a:pt x="3207047" y="190445"/>
                  <a:pt x="3215391" y="190445"/>
                </a:cubicBezTo>
                <a:lnTo>
                  <a:pt x="3275827" y="190445"/>
                </a:lnTo>
                <a:cubicBezTo>
                  <a:pt x="3284170" y="190445"/>
                  <a:pt x="3290935" y="183680"/>
                  <a:pt x="3290935" y="175336"/>
                </a:cubicBezTo>
                <a:lnTo>
                  <a:pt x="3290935" y="84683"/>
                </a:lnTo>
                <a:cubicBezTo>
                  <a:pt x="3290935" y="76339"/>
                  <a:pt x="3284170" y="69574"/>
                  <a:pt x="3275827" y="69574"/>
                </a:cubicBezTo>
                <a:close/>
                <a:moveTo>
                  <a:pt x="3077136" y="69574"/>
                </a:moveTo>
                <a:cubicBezTo>
                  <a:pt x="3068793" y="69574"/>
                  <a:pt x="3062028" y="76339"/>
                  <a:pt x="3062028" y="84683"/>
                </a:cubicBezTo>
                <a:lnTo>
                  <a:pt x="3062028" y="175336"/>
                </a:lnTo>
                <a:cubicBezTo>
                  <a:pt x="3062028" y="183680"/>
                  <a:pt x="3068793" y="190445"/>
                  <a:pt x="3077136" y="190445"/>
                </a:cubicBezTo>
                <a:lnTo>
                  <a:pt x="3137572" y="190445"/>
                </a:lnTo>
                <a:cubicBezTo>
                  <a:pt x="3145915" y="190445"/>
                  <a:pt x="3152680" y="183680"/>
                  <a:pt x="3152680" y="175336"/>
                </a:cubicBezTo>
                <a:lnTo>
                  <a:pt x="3152680" y="84683"/>
                </a:lnTo>
                <a:cubicBezTo>
                  <a:pt x="3152680" y="76339"/>
                  <a:pt x="3145915" y="69574"/>
                  <a:pt x="3137572" y="69574"/>
                </a:cubicBezTo>
                <a:close/>
                <a:moveTo>
                  <a:pt x="2938881" y="69574"/>
                </a:moveTo>
                <a:cubicBezTo>
                  <a:pt x="2930537" y="69574"/>
                  <a:pt x="2923772" y="76339"/>
                  <a:pt x="2923772" y="84683"/>
                </a:cubicBezTo>
                <a:lnTo>
                  <a:pt x="2923772" y="175336"/>
                </a:lnTo>
                <a:cubicBezTo>
                  <a:pt x="2923772" y="183680"/>
                  <a:pt x="2930537" y="190445"/>
                  <a:pt x="2938881" y="190445"/>
                </a:cubicBezTo>
                <a:lnTo>
                  <a:pt x="2999317" y="190445"/>
                </a:lnTo>
                <a:cubicBezTo>
                  <a:pt x="3007660" y="190445"/>
                  <a:pt x="3014425" y="183680"/>
                  <a:pt x="3014425" y="175336"/>
                </a:cubicBezTo>
                <a:lnTo>
                  <a:pt x="3014425" y="84683"/>
                </a:lnTo>
                <a:cubicBezTo>
                  <a:pt x="3014425" y="76339"/>
                  <a:pt x="3007660" y="69574"/>
                  <a:pt x="2999317" y="69574"/>
                </a:cubicBezTo>
                <a:close/>
                <a:moveTo>
                  <a:pt x="2800626" y="69574"/>
                </a:moveTo>
                <a:cubicBezTo>
                  <a:pt x="2792282" y="69574"/>
                  <a:pt x="2785517" y="76339"/>
                  <a:pt x="2785517" y="84683"/>
                </a:cubicBezTo>
                <a:lnTo>
                  <a:pt x="2785517" y="175336"/>
                </a:lnTo>
                <a:cubicBezTo>
                  <a:pt x="2785517" y="183680"/>
                  <a:pt x="2792282" y="190445"/>
                  <a:pt x="2800626" y="190445"/>
                </a:cubicBezTo>
                <a:lnTo>
                  <a:pt x="2861061" y="190445"/>
                </a:lnTo>
                <a:cubicBezTo>
                  <a:pt x="2869405" y="190445"/>
                  <a:pt x="2876170" y="183680"/>
                  <a:pt x="2876170" y="175336"/>
                </a:cubicBezTo>
                <a:lnTo>
                  <a:pt x="2876170" y="84683"/>
                </a:lnTo>
                <a:cubicBezTo>
                  <a:pt x="2876170" y="76339"/>
                  <a:pt x="2869405" y="69574"/>
                  <a:pt x="2861061" y="69574"/>
                </a:cubicBezTo>
                <a:close/>
                <a:moveTo>
                  <a:pt x="2662369" y="69574"/>
                </a:moveTo>
                <a:cubicBezTo>
                  <a:pt x="2654025" y="69574"/>
                  <a:pt x="2647260" y="76339"/>
                  <a:pt x="2647260" y="84683"/>
                </a:cubicBezTo>
                <a:lnTo>
                  <a:pt x="2647260" y="175336"/>
                </a:lnTo>
                <a:cubicBezTo>
                  <a:pt x="2647260" y="183680"/>
                  <a:pt x="2654025" y="190445"/>
                  <a:pt x="2662369" y="190445"/>
                </a:cubicBezTo>
                <a:lnTo>
                  <a:pt x="2722804" y="190445"/>
                </a:lnTo>
                <a:cubicBezTo>
                  <a:pt x="2731148" y="190445"/>
                  <a:pt x="2737913" y="183680"/>
                  <a:pt x="2737913" y="175336"/>
                </a:cubicBezTo>
                <a:lnTo>
                  <a:pt x="2737913" y="84683"/>
                </a:lnTo>
                <a:cubicBezTo>
                  <a:pt x="2737913" y="76339"/>
                  <a:pt x="2731148" y="69574"/>
                  <a:pt x="2722804" y="69574"/>
                </a:cubicBezTo>
                <a:close/>
                <a:moveTo>
                  <a:pt x="2524115" y="69574"/>
                </a:moveTo>
                <a:cubicBezTo>
                  <a:pt x="2515771" y="69574"/>
                  <a:pt x="2509006" y="76339"/>
                  <a:pt x="2509006" y="84683"/>
                </a:cubicBezTo>
                <a:lnTo>
                  <a:pt x="2509006" y="175336"/>
                </a:lnTo>
                <a:cubicBezTo>
                  <a:pt x="2509006" y="183680"/>
                  <a:pt x="2515771" y="190445"/>
                  <a:pt x="2524115" y="190445"/>
                </a:cubicBezTo>
                <a:lnTo>
                  <a:pt x="2584550" y="190445"/>
                </a:lnTo>
                <a:cubicBezTo>
                  <a:pt x="2592893" y="190445"/>
                  <a:pt x="2599659" y="183680"/>
                  <a:pt x="2599659" y="175336"/>
                </a:cubicBezTo>
                <a:lnTo>
                  <a:pt x="2599659" y="84683"/>
                </a:lnTo>
                <a:cubicBezTo>
                  <a:pt x="2599659" y="76339"/>
                  <a:pt x="2592893" y="69574"/>
                  <a:pt x="2584550" y="69574"/>
                </a:cubicBezTo>
                <a:close/>
                <a:moveTo>
                  <a:pt x="2385861" y="69574"/>
                </a:moveTo>
                <a:cubicBezTo>
                  <a:pt x="2377517" y="69574"/>
                  <a:pt x="2370752" y="76339"/>
                  <a:pt x="2370752" y="84683"/>
                </a:cubicBezTo>
                <a:lnTo>
                  <a:pt x="2370752" y="175336"/>
                </a:lnTo>
                <a:cubicBezTo>
                  <a:pt x="2370752" y="183680"/>
                  <a:pt x="2377517" y="190445"/>
                  <a:pt x="2385861" y="190445"/>
                </a:cubicBezTo>
                <a:lnTo>
                  <a:pt x="2446296" y="190445"/>
                </a:lnTo>
                <a:cubicBezTo>
                  <a:pt x="2454640" y="190445"/>
                  <a:pt x="2461405" y="183680"/>
                  <a:pt x="2461405" y="175336"/>
                </a:cubicBezTo>
                <a:lnTo>
                  <a:pt x="2461405" y="84683"/>
                </a:lnTo>
                <a:cubicBezTo>
                  <a:pt x="2461405" y="76339"/>
                  <a:pt x="2454640" y="69574"/>
                  <a:pt x="2446296" y="69574"/>
                </a:cubicBezTo>
                <a:close/>
                <a:moveTo>
                  <a:pt x="2247605" y="69574"/>
                </a:moveTo>
                <a:cubicBezTo>
                  <a:pt x="2239260" y="69574"/>
                  <a:pt x="2232496" y="76339"/>
                  <a:pt x="2232496" y="84683"/>
                </a:cubicBezTo>
                <a:lnTo>
                  <a:pt x="2232496" y="175336"/>
                </a:lnTo>
                <a:cubicBezTo>
                  <a:pt x="2232496" y="183680"/>
                  <a:pt x="2239260" y="190445"/>
                  <a:pt x="2247605" y="190445"/>
                </a:cubicBezTo>
                <a:lnTo>
                  <a:pt x="2308039" y="190445"/>
                </a:lnTo>
                <a:cubicBezTo>
                  <a:pt x="2316383" y="190445"/>
                  <a:pt x="2323148" y="183680"/>
                  <a:pt x="2323148" y="175336"/>
                </a:cubicBezTo>
                <a:lnTo>
                  <a:pt x="2323148" y="84683"/>
                </a:lnTo>
                <a:cubicBezTo>
                  <a:pt x="2323148" y="76339"/>
                  <a:pt x="2316383" y="69574"/>
                  <a:pt x="2308039" y="69574"/>
                </a:cubicBezTo>
                <a:close/>
                <a:moveTo>
                  <a:pt x="2109349" y="69574"/>
                </a:moveTo>
                <a:cubicBezTo>
                  <a:pt x="2101005" y="69574"/>
                  <a:pt x="2094240" y="76339"/>
                  <a:pt x="2094240" y="84683"/>
                </a:cubicBezTo>
                <a:lnTo>
                  <a:pt x="2094240" y="175336"/>
                </a:lnTo>
                <a:cubicBezTo>
                  <a:pt x="2094240" y="183680"/>
                  <a:pt x="2101005" y="190445"/>
                  <a:pt x="2109349" y="190445"/>
                </a:cubicBezTo>
                <a:lnTo>
                  <a:pt x="2169784" y="190445"/>
                </a:lnTo>
                <a:cubicBezTo>
                  <a:pt x="2178128" y="190445"/>
                  <a:pt x="2184893" y="183680"/>
                  <a:pt x="2184893" y="175336"/>
                </a:cubicBezTo>
                <a:lnTo>
                  <a:pt x="2184893" y="84683"/>
                </a:lnTo>
                <a:cubicBezTo>
                  <a:pt x="2184893" y="76339"/>
                  <a:pt x="2178128" y="69574"/>
                  <a:pt x="2169784" y="69574"/>
                </a:cubicBezTo>
                <a:close/>
                <a:moveTo>
                  <a:pt x="5150959" y="69573"/>
                </a:moveTo>
                <a:cubicBezTo>
                  <a:pt x="5142615" y="69573"/>
                  <a:pt x="5135850" y="76338"/>
                  <a:pt x="5135850" y="84682"/>
                </a:cubicBezTo>
                <a:lnTo>
                  <a:pt x="5135850" y="175335"/>
                </a:lnTo>
                <a:cubicBezTo>
                  <a:pt x="5135850" y="183679"/>
                  <a:pt x="5142615" y="190444"/>
                  <a:pt x="5150959" y="190444"/>
                </a:cubicBezTo>
                <a:lnTo>
                  <a:pt x="5211394" y="190444"/>
                </a:lnTo>
                <a:cubicBezTo>
                  <a:pt x="5219738" y="190444"/>
                  <a:pt x="5226503" y="183679"/>
                  <a:pt x="5226503" y="175335"/>
                </a:cubicBezTo>
                <a:lnTo>
                  <a:pt x="5226503" y="84682"/>
                </a:lnTo>
                <a:cubicBezTo>
                  <a:pt x="5226503" y="76338"/>
                  <a:pt x="5219738" y="69573"/>
                  <a:pt x="5211394" y="69573"/>
                </a:cubicBezTo>
                <a:close/>
                <a:moveTo>
                  <a:pt x="5012704" y="69573"/>
                </a:moveTo>
                <a:cubicBezTo>
                  <a:pt x="5004360" y="69573"/>
                  <a:pt x="4997595" y="76338"/>
                  <a:pt x="4997595" y="84682"/>
                </a:cubicBezTo>
                <a:lnTo>
                  <a:pt x="4997595" y="175335"/>
                </a:lnTo>
                <a:cubicBezTo>
                  <a:pt x="4997595" y="183679"/>
                  <a:pt x="5004360" y="190444"/>
                  <a:pt x="5012704" y="190444"/>
                </a:cubicBezTo>
                <a:lnTo>
                  <a:pt x="5073139" y="190444"/>
                </a:lnTo>
                <a:cubicBezTo>
                  <a:pt x="5081483" y="190444"/>
                  <a:pt x="5088248" y="183679"/>
                  <a:pt x="5088248" y="175335"/>
                </a:cubicBezTo>
                <a:lnTo>
                  <a:pt x="5088248" y="84682"/>
                </a:lnTo>
                <a:cubicBezTo>
                  <a:pt x="5088248" y="76338"/>
                  <a:pt x="5081483" y="69573"/>
                  <a:pt x="5073139" y="69573"/>
                </a:cubicBezTo>
                <a:close/>
                <a:moveTo>
                  <a:pt x="4874449" y="69573"/>
                </a:moveTo>
                <a:cubicBezTo>
                  <a:pt x="4866105" y="69573"/>
                  <a:pt x="4859340" y="76338"/>
                  <a:pt x="4859340" y="84682"/>
                </a:cubicBezTo>
                <a:lnTo>
                  <a:pt x="4859340" y="175335"/>
                </a:lnTo>
                <a:cubicBezTo>
                  <a:pt x="4859340" y="183679"/>
                  <a:pt x="4866105" y="190444"/>
                  <a:pt x="4874449" y="190444"/>
                </a:cubicBezTo>
                <a:lnTo>
                  <a:pt x="4934884" y="190444"/>
                </a:lnTo>
                <a:cubicBezTo>
                  <a:pt x="4943228" y="190444"/>
                  <a:pt x="4949993" y="183679"/>
                  <a:pt x="4949993" y="175335"/>
                </a:cubicBezTo>
                <a:lnTo>
                  <a:pt x="4949993" y="84682"/>
                </a:lnTo>
                <a:cubicBezTo>
                  <a:pt x="4949993" y="76338"/>
                  <a:pt x="4943228" y="69573"/>
                  <a:pt x="4934884" y="69573"/>
                </a:cubicBezTo>
                <a:close/>
                <a:moveTo>
                  <a:pt x="4736194" y="69573"/>
                </a:moveTo>
                <a:cubicBezTo>
                  <a:pt x="4727850" y="69573"/>
                  <a:pt x="4721085" y="76338"/>
                  <a:pt x="4721085" y="84682"/>
                </a:cubicBezTo>
                <a:lnTo>
                  <a:pt x="4721085" y="175335"/>
                </a:lnTo>
                <a:cubicBezTo>
                  <a:pt x="4721085" y="183679"/>
                  <a:pt x="4727850" y="190444"/>
                  <a:pt x="4736194" y="190444"/>
                </a:cubicBezTo>
                <a:lnTo>
                  <a:pt x="4796629" y="190444"/>
                </a:lnTo>
                <a:cubicBezTo>
                  <a:pt x="4804973" y="190444"/>
                  <a:pt x="4811738" y="183679"/>
                  <a:pt x="4811738" y="175335"/>
                </a:cubicBezTo>
                <a:lnTo>
                  <a:pt x="4811738" y="84682"/>
                </a:lnTo>
                <a:cubicBezTo>
                  <a:pt x="4811738" y="76338"/>
                  <a:pt x="4804973" y="69573"/>
                  <a:pt x="4796629" y="69573"/>
                </a:cubicBezTo>
                <a:close/>
                <a:moveTo>
                  <a:pt x="4597939" y="69573"/>
                </a:moveTo>
                <a:cubicBezTo>
                  <a:pt x="4589595" y="69573"/>
                  <a:pt x="4582830" y="76338"/>
                  <a:pt x="4582830" y="84682"/>
                </a:cubicBezTo>
                <a:lnTo>
                  <a:pt x="4582830" y="175335"/>
                </a:lnTo>
                <a:cubicBezTo>
                  <a:pt x="4582830" y="183679"/>
                  <a:pt x="4589595" y="190444"/>
                  <a:pt x="4597939" y="190444"/>
                </a:cubicBezTo>
                <a:lnTo>
                  <a:pt x="4658374" y="190444"/>
                </a:lnTo>
                <a:cubicBezTo>
                  <a:pt x="4666718" y="190444"/>
                  <a:pt x="4673483" y="183679"/>
                  <a:pt x="4673483" y="175335"/>
                </a:cubicBezTo>
                <a:lnTo>
                  <a:pt x="4673483" y="84682"/>
                </a:lnTo>
                <a:cubicBezTo>
                  <a:pt x="4673483" y="76338"/>
                  <a:pt x="4666718" y="69573"/>
                  <a:pt x="4658374" y="69573"/>
                </a:cubicBezTo>
                <a:close/>
                <a:moveTo>
                  <a:pt x="4459684" y="69573"/>
                </a:moveTo>
                <a:cubicBezTo>
                  <a:pt x="4451340" y="69573"/>
                  <a:pt x="4444575" y="76338"/>
                  <a:pt x="4444575" y="84682"/>
                </a:cubicBezTo>
                <a:lnTo>
                  <a:pt x="4444575" y="175335"/>
                </a:lnTo>
                <a:cubicBezTo>
                  <a:pt x="4444575" y="183679"/>
                  <a:pt x="4451340" y="190444"/>
                  <a:pt x="4459684" y="190444"/>
                </a:cubicBezTo>
                <a:lnTo>
                  <a:pt x="4520119" y="190444"/>
                </a:lnTo>
                <a:cubicBezTo>
                  <a:pt x="4528463" y="190444"/>
                  <a:pt x="4535228" y="183679"/>
                  <a:pt x="4535228" y="175335"/>
                </a:cubicBezTo>
                <a:lnTo>
                  <a:pt x="4535228" y="84682"/>
                </a:lnTo>
                <a:cubicBezTo>
                  <a:pt x="4535228" y="76338"/>
                  <a:pt x="4528463" y="69573"/>
                  <a:pt x="4520119" y="69573"/>
                </a:cubicBezTo>
                <a:close/>
                <a:moveTo>
                  <a:pt x="4321429" y="69573"/>
                </a:moveTo>
                <a:cubicBezTo>
                  <a:pt x="4313085" y="69573"/>
                  <a:pt x="4306320" y="76338"/>
                  <a:pt x="4306320" y="84682"/>
                </a:cubicBezTo>
                <a:lnTo>
                  <a:pt x="4306320" y="175335"/>
                </a:lnTo>
                <a:cubicBezTo>
                  <a:pt x="4306320" y="183679"/>
                  <a:pt x="4313085" y="190444"/>
                  <a:pt x="4321429" y="190444"/>
                </a:cubicBezTo>
                <a:lnTo>
                  <a:pt x="4381864" y="190444"/>
                </a:lnTo>
                <a:cubicBezTo>
                  <a:pt x="4390208" y="190444"/>
                  <a:pt x="4396973" y="183679"/>
                  <a:pt x="4396973" y="175335"/>
                </a:cubicBezTo>
                <a:lnTo>
                  <a:pt x="4396973" y="84682"/>
                </a:lnTo>
                <a:cubicBezTo>
                  <a:pt x="4396973" y="76338"/>
                  <a:pt x="4390208" y="69573"/>
                  <a:pt x="4381864" y="69573"/>
                </a:cubicBezTo>
                <a:close/>
                <a:moveTo>
                  <a:pt x="4183174" y="69573"/>
                </a:moveTo>
                <a:cubicBezTo>
                  <a:pt x="4174830" y="69573"/>
                  <a:pt x="4168065" y="76338"/>
                  <a:pt x="4168065" y="84682"/>
                </a:cubicBezTo>
                <a:lnTo>
                  <a:pt x="4168065" y="175335"/>
                </a:lnTo>
                <a:cubicBezTo>
                  <a:pt x="4168065" y="183679"/>
                  <a:pt x="4174830" y="190444"/>
                  <a:pt x="4183174" y="190444"/>
                </a:cubicBezTo>
                <a:lnTo>
                  <a:pt x="4243609" y="190444"/>
                </a:lnTo>
                <a:cubicBezTo>
                  <a:pt x="4251953" y="190444"/>
                  <a:pt x="4258718" y="183679"/>
                  <a:pt x="4258718" y="175335"/>
                </a:cubicBezTo>
                <a:lnTo>
                  <a:pt x="4258718" y="84682"/>
                </a:lnTo>
                <a:cubicBezTo>
                  <a:pt x="4258718" y="76338"/>
                  <a:pt x="4251953" y="69573"/>
                  <a:pt x="4243609" y="69573"/>
                </a:cubicBezTo>
                <a:close/>
                <a:moveTo>
                  <a:pt x="1971094" y="69573"/>
                </a:moveTo>
                <a:cubicBezTo>
                  <a:pt x="1962751" y="69573"/>
                  <a:pt x="1955985" y="76338"/>
                  <a:pt x="1955985" y="84682"/>
                </a:cubicBezTo>
                <a:lnTo>
                  <a:pt x="1955985" y="175335"/>
                </a:lnTo>
                <a:cubicBezTo>
                  <a:pt x="1955985" y="183679"/>
                  <a:pt x="1962751" y="190444"/>
                  <a:pt x="1971094" y="190444"/>
                </a:cubicBezTo>
                <a:lnTo>
                  <a:pt x="2031529" y="190444"/>
                </a:lnTo>
                <a:cubicBezTo>
                  <a:pt x="2039874" y="190444"/>
                  <a:pt x="2046638" y="183679"/>
                  <a:pt x="2046638" y="175335"/>
                </a:cubicBezTo>
                <a:lnTo>
                  <a:pt x="2046638" y="84682"/>
                </a:lnTo>
                <a:cubicBezTo>
                  <a:pt x="2046638" y="76338"/>
                  <a:pt x="2039874" y="69573"/>
                  <a:pt x="2031529" y="69573"/>
                </a:cubicBezTo>
                <a:close/>
                <a:moveTo>
                  <a:pt x="1832839" y="69573"/>
                </a:moveTo>
                <a:cubicBezTo>
                  <a:pt x="1824495" y="69573"/>
                  <a:pt x="1817730" y="76338"/>
                  <a:pt x="1817730" y="84682"/>
                </a:cubicBezTo>
                <a:lnTo>
                  <a:pt x="1817730" y="175335"/>
                </a:lnTo>
                <a:cubicBezTo>
                  <a:pt x="1817730" y="183679"/>
                  <a:pt x="1824495" y="190444"/>
                  <a:pt x="1832839" y="190444"/>
                </a:cubicBezTo>
                <a:lnTo>
                  <a:pt x="1893274" y="190444"/>
                </a:lnTo>
                <a:cubicBezTo>
                  <a:pt x="1901618" y="190444"/>
                  <a:pt x="1908383" y="183679"/>
                  <a:pt x="1908383" y="175335"/>
                </a:cubicBezTo>
                <a:lnTo>
                  <a:pt x="1908383" y="84682"/>
                </a:lnTo>
                <a:cubicBezTo>
                  <a:pt x="1908383" y="76338"/>
                  <a:pt x="1901618" y="69573"/>
                  <a:pt x="1893274" y="69573"/>
                </a:cubicBezTo>
                <a:close/>
                <a:moveTo>
                  <a:pt x="1694586" y="69573"/>
                </a:moveTo>
                <a:cubicBezTo>
                  <a:pt x="1686241" y="69573"/>
                  <a:pt x="1679477" y="76338"/>
                  <a:pt x="1679477" y="84682"/>
                </a:cubicBezTo>
                <a:lnTo>
                  <a:pt x="1679477" y="175335"/>
                </a:lnTo>
                <a:cubicBezTo>
                  <a:pt x="1679477" y="183679"/>
                  <a:pt x="1686241" y="190444"/>
                  <a:pt x="1694586" y="190444"/>
                </a:cubicBezTo>
                <a:lnTo>
                  <a:pt x="1755020" y="190444"/>
                </a:lnTo>
                <a:cubicBezTo>
                  <a:pt x="1763365" y="190444"/>
                  <a:pt x="1770129" y="183679"/>
                  <a:pt x="1770129" y="175335"/>
                </a:cubicBezTo>
                <a:lnTo>
                  <a:pt x="1770129" y="84682"/>
                </a:lnTo>
                <a:cubicBezTo>
                  <a:pt x="1770129" y="76338"/>
                  <a:pt x="1763365" y="69573"/>
                  <a:pt x="1755020" y="69573"/>
                </a:cubicBezTo>
                <a:close/>
                <a:moveTo>
                  <a:pt x="1556330" y="69573"/>
                </a:moveTo>
                <a:cubicBezTo>
                  <a:pt x="1547986" y="69573"/>
                  <a:pt x="1541221" y="76338"/>
                  <a:pt x="1541221" y="84682"/>
                </a:cubicBezTo>
                <a:lnTo>
                  <a:pt x="1541221" y="175335"/>
                </a:lnTo>
                <a:cubicBezTo>
                  <a:pt x="1541221" y="183679"/>
                  <a:pt x="1547986" y="190444"/>
                  <a:pt x="1556330" y="190444"/>
                </a:cubicBezTo>
                <a:lnTo>
                  <a:pt x="1616765" y="190444"/>
                </a:lnTo>
                <a:cubicBezTo>
                  <a:pt x="1625109" y="190444"/>
                  <a:pt x="1631874" y="183679"/>
                  <a:pt x="1631874" y="175335"/>
                </a:cubicBezTo>
                <a:lnTo>
                  <a:pt x="1631874" y="84682"/>
                </a:lnTo>
                <a:cubicBezTo>
                  <a:pt x="1631874" y="76338"/>
                  <a:pt x="1625109" y="69573"/>
                  <a:pt x="1616765" y="69573"/>
                </a:cubicBezTo>
                <a:close/>
                <a:moveTo>
                  <a:pt x="1418076" y="69573"/>
                </a:moveTo>
                <a:cubicBezTo>
                  <a:pt x="1409732" y="69573"/>
                  <a:pt x="1402967" y="76338"/>
                  <a:pt x="1402967" y="84682"/>
                </a:cubicBezTo>
                <a:lnTo>
                  <a:pt x="1402967" y="175335"/>
                </a:lnTo>
                <a:cubicBezTo>
                  <a:pt x="1402967" y="183679"/>
                  <a:pt x="1409732" y="190444"/>
                  <a:pt x="1418076" y="190444"/>
                </a:cubicBezTo>
                <a:lnTo>
                  <a:pt x="1478511" y="190444"/>
                </a:lnTo>
                <a:cubicBezTo>
                  <a:pt x="1486855" y="190444"/>
                  <a:pt x="1493620" y="183679"/>
                  <a:pt x="1493620" y="175335"/>
                </a:cubicBezTo>
                <a:lnTo>
                  <a:pt x="1493620" y="84682"/>
                </a:lnTo>
                <a:cubicBezTo>
                  <a:pt x="1493620" y="76338"/>
                  <a:pt x="1486855" y="69573"/>
                  <a:pt x="1478511" y="69573"/>
                </a:cubicBezTo>
                <a:close/>
                <a:moveTo>
                  <a:pt x="1279820" y="69573"/>
                </a:moveTo>
                <a:cubicBezTo>
                  <a:pt x="1271476" y="69573"/>
                  <a:pt x="1264711" y="76338"/>
                  <a:pt x="1264711" y="84682"/>
                </a:cubicBezTo>
                <a:lnTo>
                  <a:pt x="1264711" y="175335"/>
                </a:lnTo>
                <a:cubicBezTo>
                  <a:pt x="1264711" y="183679"/>
                  <a:pt x="1271476" y="190444"/>
                  <a:pt x="1279820" y="190444"/>
                </a:cubicBezTo>
                <a:lnTo>
                  <a:pt x="1340255" y="190444"/>
                </a:lnTo>
                <a:cubicBezTo>
                  <a:pt x="1348599" y="190444"/>
                  <a:pt x="1355364" y="183679"/>
                  <a:pt x="1355364" y="175335"/>
                </a:cubicBezTo>
                <a:lnTo>
                  <a:pt x="1355364" y="84682"/>
                </a:lnTo>
                <a:cubicBezTo>
                  <a:pt x="1355364" y="76338"/>
                  <a:pt x="1348599" y="69573"/>
                  <a:pt x="1340255" y="69573"/>
                </a:cubicBezTo>
                <a:close/>
                <a:moveTo>
                  <a:pt x="1141566" y="69573"/>
                </a:moveTo>
                <a:cubicBezTo>
                  <a:pt x="1133222" y="69573"/>
                  <a:pt x="1126457" y="76338"/>
                  <a:pt x="1126457" y="84682"/>
                </a:cubicBezTo>
                <a:lnTo>
                  <a:pt x="1126457" y="175335"/>
                </a:lnTo>
                <a:cubicBezTo>
                  <a:pt x="1126457" y="183679"/>
                  <a:pt x="1133222" y="190444"/>
                  <a:pt x="1141566" y="190444"/>
                </a:cubicBezTo>
                <a:lnTo>
                  <a:pt x="1202001" y="190444"/>
                </a:lnTo>
                <a:cubicBezTo>
                  <a:pt x="1210345" y="190444"/>
                  <a:pt x="1217110" y="183679"/>
                  <a:pt x="1217110" y="175335"/>
                </a:cubicBezTo>
                <a:lnTo>
                  <a:pt x="1217110" y="84682"/>
                </a:lnTo>
                <a:cubicBezTo>
                  <a:pt x="1217110" y="76338"/>
                  <a:pt x="1210345" y="69573"/>
                  <a:pt x="1202001" y="69573"/>
                </a:cubicBezTo>
                <a:close/>
                <a:moveTo>
                  <a:pt x="1003310" y="69573"/>
                </a:moveTo>
                <a:cubicBezTo>
                  <a:pt x="994966" y="69573"/>
                  <a:pt x="988201" y="76338"/>
                  <a:pt x="988201" y="84682"/>
                </a:cubicBezTo>
                <a:lnTo>
                  <a:pt x="988201" y="175335"/>
                </a:lnTo>
                <a:cubicBezTo>
                  <a:pt x="988201" y="183679"/>
                  <a:pt x="994966" y="190444"/>
                  <a:pt x="1003310" y="190444"/>
                </a:cubicBezTo>
                <a:lnTo>
                  <a:pt x="1063745" y="190444"/>
                </a:lnTo>
                <a:cubicBezTo>
                  <a:pt x="1072089" y="190444"/>
                  <a:pt x="1078854" y="183679"/>
                  <a:pt x="1078854" y="175335"/>
                </a:cubicBezTo>
                <a:lnTo>
                  <a:pt x="1078854" y="84682"/>
                </a:lnTo>
                <a:cubicBezTo>
                  <a:pt x="1078854" y="76338"/>
                  <a:pt x="1072089" y="69573"/>
                  <a:pt x="1063745" y="69573"/>
                </a:cubicBezTo>
                <a:close/>
                <a:moveTo>
                  <a:pt x="865056" y="69573"/>
                </a:moveTo>
                <a:cubicBezTo>
                  <a:pt x="856712" y="69573"/>
                  <a:pt x="849947" y="76338"/>
                  <a:pt x="849947" y="84682"/>
                </a:cubicBezTo>
                <a:lnTo>
                  <a:pt x="849947" y="175335"/>
                </a:lnTo>
                <a:cubicBezTo>
                  <a:pt x="849947" y="183679"/>
                  <a:pt x="856712" y="190444"/>
                  <a:pt x="865056" y="190444"/>
                </a:cubicBezTo>
                <a:lnTo>
                  <a:pt x="925491" y="190444"/>
                </a:lnTo>
                <a:cubicBezTo>
                  <a:pt x="933835" y="190444"/>
                  <a:pt x="940600" y="183679"/>
                  <a:pt x="940600" y="175335"/>
                </a:cubicBezTo>
                <a:lnTo>
                  <a:pt x="940600" y="84682"/>
                </a:lnTo>
                <a:cubicBezTo>
                  <a:pt x="940600" y="76338"/>
                  <a:pt x="933835" y="69573"/>
                  <a:pt x="925491" y="69573"/>
                </a:cubicBezTo>
                <a:close/>
                <a:moveTo>
                  <a:pt x="726800" y="69573"/>
                </a:moveTo>
                <a:cubicBezTo>
                  <a:pt x="718456" y="69573"/>
                  <a:pt x="711691" y="76338"/>
                  <a:pt x="711691" y="84682"/>
                </a:cubicBezTo>
                <a:lnTo>
                  <a:pt x="711691" y="175335"/>
                </a:lnTo>
                <a:cubicBezTo>
                  <a:pt x="711691" y="183679"/>
                  <a:pt x="718456" y="190444"/>
                  <a:pt x="726800" y="190444"/>
                </a:cubicBezTo>
                <a:lnTo>
                  <a:pt x="787235" y="190444"/>
                </a:lnTo>
                <a:cubicBezTo>
                  <a:pt x="795579" y="190444"/>
                  <a:pt x="802344" y="183679"/>
                  <a:pt x="802344" y="175335"/>
                </a:cubicBezTo>
                <a:lnTo>
                  <a:pt x="802344" y="84682"/>
                </a:lnTo>
                <a:cubicBezTo>
                  <a:pt x="802344" y="76338"/>
                  <a:pt x="795579" y="69573"/>
                  <a:pt x="787235" y="69573"/>
                </a:cubicBezTo>
                <a:close/>
                <a:moveTo>
                  <a:pt x="588546" y="69573"/>
                </a:moveTo>
                <a:cubicBezTo>
                  <a:pt x="580202" y="69573"/>
                  <a:pt x="573437" y="76338"/>
                  <a:pt x="573437" y="84682"/>
                </a:cubicBezTo>
                <a:lnTo>
                  <a:pt x="573437" y="175335"/>
                </a:lnTo>
                <a:cubicBezTo>
                  <a:pt x="573437" y="183679"/>
                  <a:pt x="580202" y="190444"/>
                  <a:pt x="588546" y="190444"/>
                </a:cubicBezTo>
                <a:lnTo>
                  <a:pt x="648981" y="190444"/>
                </a:lnTo>
                <a:cubicBezTo>
                  <a:pt x="657325" y="190444"/>
                  <a:pt x="664090" y="183679"/>
                  <a:pt x="664090" y="175335"/>
                </a:cubicBezTo>
                <a:lnTo>
                  <a:pt x="664090" y="84682"/>
                </a:lnTo>
                <a:cubicBezTo>
                  <a:pt x="664090" y="76338"/>
                  <a:pt x="657325" y="69573"/>
                  <a:pt x="648981" y="69573"/>
                </a:cubicBezTo>
                <a:close/>
                <a:moveTo>
                  <a:pt x="450290" y="69573"/>
                </a:moveTo>
                <a:cubicBezTo>
                  <a:pt x="441946" y="69573"/>
                  <a:pt x="435181" y="76338"/>
                  <a:pt x="435181" y="84682"/>
                </a:cubicBezTo>
                <a:lnTo>
                  <a:pt x="435181" y="175335"/>
                </a:lnTo>
                <a:cubicBezTo>
                  <a:pt x="435181" y="183679"/>
                  <a:pt x="441946" y="190444"/>
                  <a:pt x="450290" y="190444"/>
                </a:cubicBezTo>
                <a:lnTo>
                  <a:pt x="510725" y="190444"/>
                </a:lnTo>
                <a:cubicBezTo>
                  <a:pt x="519069" y="190444"/>
                  <a:pt x="525834" y="183679"/>
                  <a:pt x="525834" y="175335"/>
                </a:cubicBezTo>
                <a:lnTo>
                  <a:pt x="525834" y="84682"/>
                </a:lnTo>
                <a:cubicBezTo>
                  <a:pt x="525834" y="76338"/>
                  <a:pt x="519069" y="69573"/>
                  <a:pt x="510725" y="69573"/>
                </a:cubicBezTo>
                <a:close/>
                <a:moveTo>
                  <a:pt x="312036" y="69573"/>
                </a:moveTo>
                <a:cubicBezTo>
                  <a:pt x="303692" y="69573"/>
                  <a:pt x="296927" y="76338"/>
                  <a:pt x="296927" y="84682"/>
                </a:cubicBezTo>
                <a:lnTo>
                  <a:pt x="296927" y="175335"/>
                </a:lnTo>
                <a:cubicBezTo>
                  <a:pt x="296927" y="183679"/>
                  <a:pt x="303692" y="190444"/>
                  <a:pt x="312036" y="190444"/>
                </a:cubicBezTo>
                <a:lnTo>
                  <a:pt x="372471" y="190444"/>
                </a:lnTo>
                <a:cubicBezTo>
                  <a:pt x="380815" y="190444"/>
                  <a:pt x="387580" y="183679"/>
                  <a:pt x="387580" y="175335"/>
                </a:cubicBezTo>
                <a:lnTo>
                  <a:pt x="387580" y="84682"/>
                </a:lnTo>
                <a:cubicBezTo>
                  <a:pt x="387580" y="76338"/>
                  <a:pt x="380815" y="69573"/>
                  <a:pt x="372471" y="69573"/>
                </a:cubicBezTo>
                <a:close/>
                <a:moveTo>
                  <a:pt x="173780" y="69573"/>
                </a:moveTo>
                <a:cubicBezTo>
                  <a:pt x="165436" y="69573"/>
                  <a:pt x="158671" y="76338"/>
                  <a:pt x="158671" y="84682"/>
                </a:cubicBezTo>
                <a:lnTo>
                  <a:pt x="158671" y="175335"/>
                </a:lnTo>
                <a:cubicBezTo>
                  <a:pt x="158671" y="183679"/>
                  <a:pt x="165436" y="190444"/>
                  <a:pt x="173780" y="190444"/>
                </a:cubicBezTo>
                <a:lnTo>
                  <a:pt x="234215" y="190444"/>
                </a:lnTo>
                <a:cubicBezTo>
                  <a:pt x="242559" y="190444"/>
                  <a:pt x="249324" y="183679"/>
                  <a:pt x="249324" y="175335"/>
                </a:cubicBezTo>
                <a:lnTo>
                  <a:pt x="249324" y="84682"/>
                </a:lnTo>
                <a:cubicBezTo>
                  <a:pt x="249324" y="76338"/>
                  <a:pt x="242559" y="69573"/>
                  <a:pt x="234215" y="69573"/>
                </a:cubicBezTo>
                <a:close/>
                <a:moveTo>
                  <a:pt x="35526" y="69573"/>
                </a:moveTo>
                <a:cubicBezTo>
                  <a:pt x="27182" y="69573"/>
                  <a:pt x="20417" y="76338"/>
                  <a:pt x="20417" y="84682"/>
                </a:cubicBezTo>
                <a:lnTo>
                  <a:pt x="20417" y="175335"/>
                </a:lnTo>
                <a:cubicBezTo>
                  <a:pt x="20417" y="183679"/>
                  <a:pt x="27182" y="190444"/>
                  <a:pt x="35526" y="190444"/>
                </a:cubicBezTo>
                <a:lnTo>
                  <a:pt x="95961" y="190444"/>
                </a:lnTo>
                <a:cubicBezTo>
                  <a:pt x="104305" y="190444"/>
                  <a:pt x="111070" y="183679"/>
                  <a:pt x="111070" y="175335"/>
                </a:cubicBezTo>
                <a:lnTo>
                  <a:pt x="111070" y="84682"/>
                </a:lnTo>
                <a:cubicBezTo>
                  <a:pt x="111070" y="76338"/>
                  <a:pt x="104305" y="69573"/>
                  <a:pt x="95961" y="69573"/>
                </a:cubicBezTo>
                <a:close/>
                <a:moveTo>
                  <a:pt x="0" y="0"/>
                </a:moveTo>
                <a:lnTo>
                  <a:pt x="7715072" y="0"/>
                </a:lnTo>
                <a:lnTo>
                  <a:pt x="7715072" y="1232453"/>
                </a:lnTo>
                <a:lnTo>
                  <a:pt x="0" y="1232453"/>
                </a:lnTo>
                <a:close/>
              </a:path>
            </a:pathLst>
          </a:custGeom>
          <a:solidFill>
            <a:srgbClr val="E6C649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F9A890-2F6C-4CFB-A511-2DD94A300F13}"/>
              </a:ext>
            </a:extLst>
          </p:cNvPr>
          <p:cNvGrpSpPr/>
          <p:nvPr/>
        </p:nvGrpSpPr>
        <p:grpSpPr>
          <a:xfrm>
            <a:off x="2963329" y="5599666"/>
            <a:ext cx="6265342" cy="990652"/>
            <a:chOff x="5755066" y="4911823"/>
            <a:chExt cx="6265342" cy="9906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705146-A24A-4417-81EB-6876E0CA4F31}"/>
                </a:ext>
              </a:extLst>
            </p:cNvPr>
            <p:cNvSpPr txBox="1"/>
            <p:nvPr/>
          </p:nvSpPr>
          <p:spPr>
            <a:xfrm>
              <a:off x="5755066" y="4911823"/>
              <a:ext cx="6265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400" dirty="0">
                  <a:latin typeface="Oswald" pitchFamily="2" charset="0"/>
                </a:rPr>
                <a:t>Bruno Vaz, Fátima Barros, Maria João Lavoura</a:t>
              </a:r>
              <a:endParaRPr lang="en-US" sz="2400" dirty="0">
                <a:latin typeface="Oswald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305F29-10D2-4569-AB69-1E1AF6EAD9E1}"/>
                </a:ext>
              </a:extLst>
            </p:cNvPr>
            <p:cNvSpPr txBox="1"/>
            <p:nvPr/>
          </p:nvSpPr>
          <p:spPr>
            <a:xfrm>
              <a:off x="6534616" y="5265461"/>
              <a:ext cx="47062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/>
                <a:t>Professor: Álvaro Figueira | Data </a:t>
              </a:r>
              <a:r>
                <a:rPr lang="pt-PT" dirty="0" err="1"/>
                <a:t>Visualization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8904AC-B9ED-494F-8617-F958688461D9}"/>
                </a:ext>
              </a:extLst>
            </p:cNvPr>
            <p:cNvSpPr txBox="1"/>
            <p:nvPr/>
          </p:nvSpPr>
          <p:spPr>
            <a:xfrm>
              <a:off x="8059048" y="5533143"/>
              <a:ext cx="16573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January 8, 2021</a:t>
              </a:r>
            </a:p>
          </p:txBody>
        </p:sp>
      </p:grp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8CF10967-6DF2-40AE-8AF0-E5A5AAC54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59" y="769060"/>
            <a:ext cx="4146395" cy="414639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B875B32-9E1E-4C78-961F-ABD16FB6824B}"/>
              </a:ext>
            </a:extLst>
          </p:cNvPr>
          <p:cNvGrpSpPr/>
          <p:nvPr/>
        </p:nvGrpSpPr>
        <p:grpSpPr>
          <a:xfrm>
            <a:off x="5778191" y="796669"/>
            <a:ext cx="6265341" cy="3967625"/>
            <a:chOff x="6096000" y="335729"/>
            <a:chExt cx="6265341" cy="396762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C9BD31-8941-4466-BE54-9025C5B520E6}"/>
                </a:ext>
              </a:extLst>
            </p:cNvPr>
            <p:cNvSpPr txBox="1"/>
            <p:nvPr/>
          </p:nvSpPr>
          <p:spPr>
            <a:xfrm>
              <a:off x="6096000" y="335729"/>
              <a:ext cx="6265341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3900" dirty="0" err="1">
                  <a:solidFill>
                    <a:srgbClr val="3CA5DD"/>
                  </a:solidFill>
                  <a:latin typeface="Oswald" pitchFamily="2" charset="0"/>
                </a:rPr>
                <a:t>IMDb</a:t>
              </a:r>
              <a:endParaRPr lang="en-US" sz="23900" dirty="0">
                <a:solidFill>
                  <a:srgbClr val="3CA5DD"/>
                </a:solidFill>
                <a:latin typeface="Oswald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9E652E-7426-45C1-8B6F-5C6DD69ED9C5}"/>
                </a:ext>
              </a:extLst>
            </p:cNvPr>
            <p:cNvSpPr txBox="1"/>
            <p:nvPr/>
          </p:nvSpPr>
          <p:spPr>
            <a:xfrm>
              <a:off x="7222147" y="3595468"/>
              <a:ext cx="40130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000" dirty="0" err="1">
                  <a:solidFill>
                    <a:srgbClr val="CA2866"/>
                  </a:solidFill>
                  <a:latin typeface="Oswald" pitchFamily="2" charset="0"/>
                </a:rPr>
                <a:t>Datasets</a:t>
              </a:r>
              <a:r>
                <a:rPr lang="pt-PT" sz="4000" dirty="0">
                  <a:solidFill>
                    <a:srgbClr val="CA2866"/>
                  </a:solidFill>
                  <a:latin typeface="Oswald" pitchFamily="2" charset="0"/>
                </a:rPr>
                <a:t> </a:t>
              </a:r>
              <a:r>
                <a:rPr lang="pt-PT" sz="4000" dirty="0" err="1">
                  <a:solidFill>
                    <a:srgbClr val="CA2866"/>
                  </a:solidFill>
                  <a:latin typeface="Oswald" pitchFamily="2" charset="0"/>
                </a:rPr>
                <a:t>Analysis</a:t>
              </a:r>
              <a:endParaRPr lang="en-US" sz="4000" dirty="0">
                <a:solidFill>
                  <a:srgbClr val="CA2866"/>
                </a:solidFill>
                <a:latin typeface="Oswald" pitchFamily="2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27349-7504-471A-91D2-DC9C8AA6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24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E09D250-5FD3-4081-8E8E-4BDEB9AB361E}"/>
              </a:ext>
            </a:extLst>
          </p:cNvPr>
          <p:cNvSpPr/>
          <p:nvPr/>
        </p:nvSpPr>
        <p:spPr>
          <a:xfrm>
            <a:off x="1706136" y="2746197"/>
            <a:ext cx="2325501" cy="16696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160B66-206A-4A0E-8CE6-C4A047C28682}"/>
              </a:ext>
            </a:extLst>
          </p:cNvPr>
          <p:cNvSpPr txBox="1"/>
          <p:nvPr/>
        </p:nvSpPr>
        <p:spPr>
          <a:xfrm>
            <a:off x="184842" y="2353325"/>
            <a:ext cx="246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i="1" dirty="0" err="1"/>
              <a:t>Using</a:t>
            </a:r>
            <a:r>
              <a:rPr lang="pt-PT" i="1" dirty="0"/>
              <a:t> </a:t>
            </a:r>
            <a:r>
              <a:rPr lang="pt-PT" i="1" dirty="0" err="1"/>
              <a:t>an</a:t>
            </a:r>
            <a:r>
              <a:rPr lang="pt-PT" i="1" dirty="0"/>
              <a:t> extra </a:t>
            </a:r>
            <a:r>
              <a:rPr lang="pt-PT" i="1" dirty="0" err="1"/>
              <a:t>dataset</a:t>
            </a:r>
            <a:r>
              <a:rPr lang="pt-PT" i="1" dirty="0"/>
              <a:t>...</a:t>
            </a:r>
            <a:endParaRPr lang="pt-PT" i="1" dirty="0">
              <a:cs typeface="Calibri"/>
            </a:endParaRPr>
          </a:p>
        </p:txBody>
      </p:sp>
      <p:graphicFrame>
        <p:nvGraphicFramePr>
          <p:cNvPr id="58" name="Diagram 57">
            <a:extLst>
              <a:ext uri="{FF2B5EF4-FFF2-40B4-BE49-F238E27FC236}">
                <a16:creationId xmlns:a16="http://schemas.microsoft.com/office/drawing/2014/main" id="{12AE6E84-F946-4BAF-B7B1-D1CD18AEFF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7359014"/>
              </p:ext>
            </p:extLst>
          </p:nvPr>
        </p:nvGraphicFramePr>
        <p:xfrm>
          <a:off x="358359" y="2789406"/>
          <a:ext cx="3320076" cy="3188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6" name="Google Shape;4892;p61">
            <a:extLst>
              <a:ext uri="{FF2B5EF4-FFF2-40B4-BE49-F238E27FC236}">
                <a16:creationId xmlns:a16="http://schemas.microsoft.com/office/drawing/2014/main" id="{99D2BBE6-2BC1-482A-9A18-7F5D712400F2}"/>
              </a:ext>
            </a:extLst>
          </p:cNvPr>
          <p:cNvSpPr/>
          <p:nvPr/>
        </p:nvSpPr>
        <p:spPr>
          <a:xfrm>
            <a:off x="212181" y="3723276"/>
            <a:ext cx="371651" cy="519595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1D87D01-451F-4E76-9A55-60D69B71D706}"/>
              </a:ext>
            </a:extLst>
          </p:cNvPr>
          <p:cNvGrpSpPr/>
          <p:nvPr/>
        </p:nvGrpSpPr>
        <p:grpSpPr>
          <a:xfrm>
            <a:off x="640265" y="132114"/>
            <a:ext cx="4122098" cy="1689975"/>
            <a:chOff x="517602" y="165782"/>
            <a:chExt cx="4122098" cy="1689975"/>
          </a:xfrm>
        </p:grpSpPr>
        <p:grpSp>
          <p:nvGrpSpPr>
            <p:cNvPr id="61" name="Google Shape;4816;p61">
              <a:extLst>
                <a:ext uri="{FF2B5EF4-FFF2-40B4-BE49-F238E27FC236}">
                  <a16:creationId xmlns:a16="http://schemas.microsoft.com/office/drawing/2014/main" id="{6CFBFDE5-6A5D-4A81-88E9-8EB4AF02006F}"/>
                </a:ext>
              </a:extLst>
            </p:cNvPr>
            <p:cNvGrpSpPr/>
            <p:nvPr/>
          </p:nvGrpSpPr>
          <p:grpSpPr>
            <a:xfrm>
              <a:off x="517602" y="165782"/>
              <a:ext cx="3251510" cy="1689975"/>
              <a:chOff x="233350" y="949250"/>
              <a:chExt cx="7137300" cy="3802300"/>
            </a:xfrm>
            <a:solidFill>
              <a:schemeClr val="accent5"/>
            </a:solidFill>
          </p:grpSpPr>
          <p:sp>
            <p:nvSpPr>
              <p:cNvPr id="63" name="Google Shape;4817;p61">
                <a:extLst>
                  <a:ext uri="{FF2B5EF4-FFF2-40B4-BE49-F238E27FC236}">
                    <a16:creationId xmlns:a16="http://schemas.microsoft.com/office/drawing/2014/main" id="{1C7766AF-D358-426B-B5D6-21AF03B492F3}"/>
                  </a:ext>
                </a:extLst>
              </p:cNvPr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818;p61">
                <a:extLst>
                  <a:ext uri="{FF2B5EF4-FFF2-40B4-BE49-F238E27FC236}">
                    <a16:creationId xmlns:a16="http://schemas.microsoft.com/office/drawing/2014/main" id="{63ECBF9D-A324-48E6-A478-4A44D312D089}"/>
                  </a:ext>
                </a:extLst>
              </p:cNvPr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819;p61">
                <a:extLst>
                  <a:ext uri="{FF2B5EF4-FFF2-40B4-BE49-F238E27FC236}">
                    <a16:creationId xmlns:a16="http://schemas.microsoft.com/office/drawing/2014/main" id="{D3047990-2C71-44C4-BBF0-656077F4FB2E}"/>
                  </a:ext>
                </a:extLst>
              </p:cNvPr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820;p61">
                <a:extLst>
                  <a:ext uri="{FF2B5EF4-FFF2-40B4-BE49-F238E27FC236}">
                    <a16:creationId xmlns:a16="http://schemas.microsoft.com/office/drawing/2014/main" id="{BB0AA7D9-0A21-427D-A501-3A864CFD9DE7}"/>
                  </a:ext>
                </a:extLst>
              </p:cNvPr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821;p61">
                <a:extLst>
                  <a:ext uri="{FF2B5EF4-FFF2-40B4-BE49-F238E27FC236}">
                    <a16:creationId xmlns:a16="http://schemas.microsoft.com/office/drawing/2014/main" id="{97541CB6-7149-4555-B971-DD37C6D8E7CB}"/>
                  </a:ext>
                </a:extLst>
              </p:cNvPr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822;p61">
                <a:extLst>
                  <a:ext uri="{FF2B5EF4-FFF2-40B4-BE49-F238E27FC236}">
                    <a16:creationId xmlns:a16="http://schemas.microsoft.com/office/drawing/2014/main" id="{14BAA11F-BCA5-4E97-9628-6682F7030E82}"/>
                  </a:ext>
                </a:extLst>
              </p:cNvPr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823;p61">
                <a:extLst>
                  <a:ext uri="{FF2B5EF4-FFF2-40B4-BE49-F238E27FC236}">
                    <a16:creationId xmlns:a16="http://schemas.microsoft.com/office/drawing/2014/main" id="{27106FB4-5A24-47BE-90E1-102918EBEC18}"/>
                  </a:ext>
                </a:extLst>
              </p:cNvPr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824;p61">
                <a:extLst>
                  <a:ext uri="{FF2B5EF4-FFF2-40B4-BE49-F238E27FC236}">
                    <a16:creationId xmlns:a16="http://schemas.microsoft.com/office/drawing/2014/main" id="{D1327481-D96D-4312-8938-AF6D7B936366}"/>
                  </a:ext>
                </a:extLst>
              </p:cNvPr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825;p61">
                <a:extLst>
                  <a:ext uri="{FF2B5EF4-FFF2-40B4-BE49-F238E27FC236}">
                    <a16:creationId xmlns:a16="http://schemas.microsoft.com/office/drawing/2014/main" id="{64EEA1B2-408D-46C3-8A57-C017F45A6893}"/>
                  </a:ext>
                </a:extLst>
              </p:cNvPr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826;p61">
                <a:extLst>
                  <a:ext uri="{FF2B5EF4-FFF2-40B4-BE49-F238E27FC236}">
                    <a16:creationId xmlns:a16="http://schemas.microsoft.com/office/drawing/2014/main" id="{8C27F367-2053-4404-A40F-10F7383B0E66}"/>
                  </a:ext>
                </a:extLst>
              </p:cNvPr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827;p61">
                <a:extLst>
                  <a:ext uri="{FF2B5EF4-FFF2-40B4-BE49-F238E27FC236}">
                    <a16:creationId xmlns:a16="http://schemas.microsoft.com/office/drawing/2014/main" id="{C2D272C6-5F05-49D2-8270-691493D84BC0}"/>
                  </a:ext>
                </a:extLst>
              </p:cNvPr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828;p61">
                <a:extLst>
                  <a:ext uri="{FF2B5EF4-FFF2-40B4-BE49-F238E27FC236}">
                    <a16:creationId xmlns:a16="http://schemas.microsoft.com/office/drawing/2014/main" id="{2EE7E0E2-B68D-4A82-819F-B36BEE057084}"/>
                  </a:ext>
                </a:extLst>
              </p:cNvPr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829;p61">
                <a:extLst>
                  <a:ext uri="{FF2B5EF4-FFF2-40B4-BE49-F238E27FC236}">
                    <a16:creationId xmlns:a16="http://schemas.microsoft.com/office/drawing/2014/main" id="{241AC536-2884-4801-AEFE-F7367E526412}"/>
                  </a:ext>
                </a:extLst>
              </p:cNvPr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830;p61">
                <a:extLst>
                  <a:ext uri="{FF2B5EF4-FFF2-40B4-BE49-F238E27FC236}">
                    <a16:creationId xmlns:a16="http://schemas.microsoft.com/office/drawing/2014/main" id="{EB7D0489-A362-49AC-B53B-0592B64752D0}"/>
                  </a:ext>
                </a:extLst>
              </p:cNvPr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831;p61">
                <a:extLst>
                  <a:ext uri="{FF2B5EF4-FFF2-40B4-BE49-F238E27FC236}">
                    <a16:creationId xmlns:a16="http://schemas.microsoft.com/office/drawing/2014/main" id="{97900C4B-E68D-4269-9D37-15AEC25862D7}"/>
                  </a:ext>
                </a:extLst>
              </p:cNvPr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832;p61">
                <a:extLst>
                  <a:ext uri="{FF2B5EF4-FFF2-40B4-BE49-F238E27FC236}">
                    <a16:creationId xmlns:a16="http://schemas.microsoft.com/office/drawing/2014/main" id="{32EA94DF-7B0A-471C-B7A8-6FAB3E1F1362}"/>
                  </a:ext>
                </a:extLst>
              </p:cNvPr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833;p61">
                <a:extLst>
                  <a:ext uri="{FF2B5EF4-FFF2-40B4-BE49-F238E27FC236}">
                    <a16:creationId xmlns:a16="http://schemas.microsoft.com/office/drawing/2014/main" id="{982977AA-F892-4F4E-91E9-AEDD8C7229B2}"/>
                  </a:ext>
                </a:extLst>
              </p:cNvPr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834;p61">
                <a:extLst>
                  <a:ext uri="{FF2B5EF4-FFF2-40B4-BE49-F238E27FC236}">
                    <a16:creationId xmlns:a16="http://schemas.microsoft.com/office/drawing/2014/main" id="{AEEA32F9-27B5-42E3-89C7-842C513FD2ED}"/>
                  </a:ext>
                </a:extLst>
              </p:cNvPr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835;p61">
                <a:extLst>
                  <a:ext uri="{FF2B5EF4-FFF2-40B4-BE49-F238E27FC236}">
                    <a16:creationId xmlns:a16="http://schemas.microsoft.com/office/drawing/2014/main" id="{C829B8F8-F1E9-4441-B64D-796953498CCF}"/>
                  </a:ext>
                </a:extLst>
              </p:cNvPr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836;p61">
                <a:extLst>
                  <a:ext uri="{FF2B5EF4-FFF2-40B4-BE49-F238E27FC236}">
                    <a16:creationId xmlns:a16="http://schemas.microsoft.com/office/drawing/2014/main" id="{BF533AF6-D571-4B18-8B05-08F90AE6874E}"/>
                  </a:ext>
                </a:extLst>
              </p:cNvPr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837;p61">
                <a:extLst>
                  <a:ext uri="{FF2B5EF4-FFF2-40B4-BE49-F238E27FC236}">
                    <a16:creationId xmlns:a16="http://schemas.microsoft.com/office/drawing/2014/main" id="{A2CD2B6E-66F1-4187-A359-4BF805F123EC}"/>
                  </a:ext>
                </a:extLst>
              </p:cNvPr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838;p61">
                <a:extLst>
                  <a:ext uri="{FF2B5EF4-FFF2-40B4-BE49-F238E27FC236}">
                    <a16:creationId xmlns:a16="http://schemas.microsoft.com/office/drawing/2014/main" id="{574EBE70-35CA-428B-9022-02D32CFFE8C0}"/>
                  </a:ext>
                </a:extLst>
              </p:cNvPr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839;p61">
                <a:extLst>
                  <a:ext uri="{FF2B5EF4-FFF2-40B4-BE49-F238E27FC236}">
                    <a16:creationId xmlns:a16="http://schemas.microsoft.com/office/drawing/2014/main" id="{B10CEEB2-6F78-4615-A55A-C40509543CC1}"/>
                  </a:ext>
                </a:extLst>
              </p:cNvPr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840;p61">
                <a:extLst>
                  <a:ext uri="{FF2B5EF4-FFF2-40B4-BE49-F238E27FC236}">
                    <a16:creationId xmlns:a16="http://schemas.microsoft.com/office/drawing/2014/main" id="{E00B53A0-3119-43B9-B1C5-EEB9D604CFE3}"/>
                  </a:ext>
                </a:extLst>
              </p:cNvPr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841;p61">
                <a:extLst>
                  <a:ext uri="{FF2B5EF4-FFF2-40B4-BE49-F238E27FC236}">
                    <a16:creationId xmlns:a16="http://schemas.microsoft.com/office/drawing/2014/main" id="{4BA0DF08-7F95-4256-ADF1-85AB233107C4}"/>
                  </a:ext>
                </a:extLst>
              </p:cNvPr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842;p61">
                <a:extLst>
                  <a:ext uri="{FF2B5EF4-FFF2-40B4-BE49-F238E27FC236}">
                    <a16:creationId xmlns:a16="http://schemas.microsoft.com/office/drawing/2014/main" id="{95DCCCEC-AC36-4C72-B977-7FF2EDC6E224}"/>
                  </a:ext>
                </a:extLst>
              </p:cNvPr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843;p61">
                <a:extLst>
                  <a:ext uri="{FF2B5EF4-FFF2-40B4-BE49-F238E27FC236}">
                    <a16:creationId xmlns:a16="http://schemas.microsoft.com/office/drawing/2014/main" id="{DE7DE15F-A7F8-4801-933A-14B203DCBCD0}"/>
                  </a:ext>
                </a:extLst>
              </p:cNvPr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844;p61">
                <a:extLst>
                  <a:ext uri="{FF2B5EF4-FFF2-40B4-BE49-F238E27FC236}">
                    <a16:creationId xmlns:a16="http://schemas.microsoft.com/office/drawing/2014/main" id="{2BAD57D6-1093-47B3-803A-87AA62C0D823}"/>
                  </a:ext>
                </a:extLst>
              </p:cNvPr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845;p61">
                <a:extLst>
                  <a:ext uri="{FF2B5EF4-FFF2-40B4-BE49-F238E27FC236}">
                    <a16:creationId xmlns:a16="http://schemas.microsoft.com/office/drawing/2014/main" id="{BC5B12B2-9DB1-4C17-98C7-40D153C1A6C9}"/>
                  </a:ext>
                </a:extLst>
              </p:cNvPr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846;p61">
                <a:extLst>
                  <a:ext uri="{FF2B5EF4-FFF2-40B4-BE49-F238E27FC236}">
                    <a16:creationId xmlns:a16="http://schemas.microsoft.com/office/drawing/2014/main" id="{2A54C033-BEEE-4985-B31A-2EC0C1D6AC63}"/>
                  </a:ext>
                </a:extLst>
              </p:cNvPr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847;p61">
                <a:extLst>
                  <a:ext uri="{FF2B5EF4-FFF2-40B4-BE49-F238E27FC236}">
                    <a16:creationId xmlns:a16="http://schemas.microsoft.com/office/drawing/2014/main" id="{B626F4C3-B86E-4D80-A5E2-4B5CB6E15BD8}"/>
                  </a:ext>
                </a:extLst>
              </p:cNvPr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848;p61">
                <a:extLst>
                  <a:ext uri="{FF2B5EF4-FFF2-40B4-BE49-F238E27FC236}">
                    <a16:creationId xmlns:a16="http://schemas.microsoft.com/office/drawing/2014/main" id="{D0B04A33-6EEB-472B-9092-0413A8668228}"/>
                  </a:ext>
                </a:extLst>
              </p:cNvPr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849;p61">
                <a:extLst>
                  <a:ext uri="{FF2B5EF4-FFF2-40B4-BE49-F238E27FC236}">
                    <a16:creationId xmlns:a16="http://schemas.microsoft.com/office/drawing/2014/main" id="{FB12D28E-DA5F-4271-A48C-31A339CAD6AA}"/>
                  </a:ext>
                </a:extLst>
              </p:cNvPr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850;p61">
                <a:extLst>
                  <a:ext uri="{FF2B5EF4-FFF2-40B4-BE49-F238E27FC236}">
                    <a16:creationId xmlns:a16="http://schemas.microsoft.com/office/drawing/2014/main" id="{D0B34E60-B501-4450-AD98-6AD5EE7DE098}"/>
                  </a:ext>
                </a:extLst>
              </p:cNvPr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851;p61">
                <a:extLst>
                  <a:ext uri="{FF2B5EF4-FFF2-40B4-BE49-F238E27FC236}">
                    <a16:creationId xmlns:a16="http://schemas.microsoft.com/office/drawing/2014/main" id="{FDFFE271-7082-42BD-AB7E-1AC0912628AF}"/>
                  </a:ext>
                </a:extLst>
              </p:cNvPr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852;p61">
                <a:extLst>
                  <a:ext uri="{FF2B5EF4-FFF2-40B4-BE49-F238E27FC236}">
                    <a16:creationId xmlns:a16="http://schemas.microsoft.com/office/drawing/2014/main" id="{7B85FEB6-9F0C-4783-9BBC-CBF6C1325A79}"/>
                  </a:ext>
                </a:extLst>
              </p:cNvPr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853;p61">
                <a:extLst>
                  <a:ext uri="{FF2B5EF4-FFF2-40B4-BE49-F238E27FC236}">
                    <a16:creationId xmlns:a16="http://schemas.microsoft.com/office/drawing/2014/main" id="{FF1C51EC-2C05-492F-8933-98DCDFCED92A}"/>
                  </a:ext>
                </a:extLst>
              </p:cNvPr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854;p61">
                <a:extLst>
                  <a:ext uri="{FF2B5EF4-FFF2-40B4-BE49-F238E27FC236}">
                    <a16:creationId xmlns:a16="http://schemas.microsoft.com/office/drawing/2014/main" id="{F243E06F-9B41-4F0E-9DCE-2E95E3196773}"/>
                  </a:ext>
                </a:extLst>
              </p:cNvPr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855;p61">
                <a:extLst>
                  <a:ext uri="{FF2B5EF4-FFF2-40B4-BE49-F238E27FC236}">
                    <a16:creationId xmlns:a16="http://schemas.microsoft.com/office/drawing/2014/main" id="{01DEBA80-616D-4780-817D-9DD12B45CBA3}"/>
                  </a:ext>
                </a:extLst>
              </p:cNvPr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856;p61">
                <a:extLst>
                  <a:ext uri="{FF2B5EF4-FFF2-40B4-BE49-F238E27FC236}">
                    <a16:creationId xmlns:a16="http://schemas.microsoft.com/office/drawing/2014/main" id="{1E9EAF7F-DD0D-4598-B7B8-AE1BB220C4DB}"/>
                  </a:ext>
                </a:extLst>
              </p:cNvPr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857;p61">
                <a:extLst>
                  <a:ext uri="{FF2B5EF4-FFF2-40B4-BE49-F238E27FC236}">
                    <a16:creationId xmlns:a16="http://schemas.microsoft.com/office/drawing/2014/main" id="{44DAA44D-E293-4A99-A3CF-9D89E92AF6E2}"/>
                  </a:ext>
                </a:extLst>
              </p:cNvPr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858;p61">
                <a:extLst>
                  <a:ext uri="{FF2B5EF4-FFF2-40B4-BE49-F238E27FC236}">
                    <a16:creationId xmlns:a16="http://schemas.microsoft.com/office/drawing/2014/main" id="{28159F78-9878-487C-93E8-70A109FE5AD3}"/>
                  </a:ext>
                </a:extLst>
              </p:cNvPr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859;p61">
                <a:extLst>
                  <a:ext uri="{FF2B5EF4-FFF2-40B4-BE49-F238E27FC236}">
                    <a16:creationId xmlns:a16="http://schemas.microsoft.com/office/drawing/2014/main" id="{49988347-48D0-4DC6-A746-33324D0D83C1}"/>
                  </a:ext>
                </a:extLst>
              </p:cNvPr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860;p61">
                <a:extLst>
                  <a:ext uri="{FF2B5EF4-FFF2-40B4-BE49-F238E27FC236}">
                    <a16:creationId xmlns:a16="http://schemas.microsoft.com/office/drawing/2014/main" id="{2BD6D95E-EF24-45D5-A7E2-9F19D830C974}"/>
                  </a:ext>
                </a:extLst>
              </p:cNvPr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861;p61">
                <a:extLst>
                  <a:ext uri="{FF2B5EF4-FFF2-40B4-BE49-F238E27FC236}">
                    <a16:creationId xmlns:a16="http://schemas.microsoft.com/office/drawing/2014/main" id="{E2F7593C-AA67-42D2-8966-13D986771326}"/>
                  </a:ext>
                </a:extLst>
              </p:cNvPr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862;p61">
                <a:extLst>
                  <a:ext uri="{FF2B5EF4-FFF2-40B4-BE49-F238E27FC236}">
                    <a16:creationId xmlns:a16="http://schemas.microsoft.com/office/drawing/2014/main" id="{91885762-02B6-49B3-A623-3CDDAA2D9394}"/>
                  </a:ext>
                </a:extLst>
              </p:cNvPr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863;p61">
                <a:extLst>
                  <a:ext uri="{FF2B5EF4-FFF2-40B4-BE49-F238E27FC236}">
                    <a16:creationId xmlns:a16="http://schemas.microsoft.com/office/drawing/2014/main" id="{DCE68AB0-0432-451B-9995-66F6BD74EB19}"/>
                  </a:ext>
                </a:extLst>
              </p:cNvPr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864;p61">
                <a:extLst>
                  <a:ext uri="{FF2B5EF4-FFF2-40B4-BE49-F238E27FC236}">
                    <a16:creationId xmlns:a16="http://schemas.microsoft.com/office/drawing/2014/main" id="{1713436B-2FB8-410B-B1C6-8FD7F66355C7}"/>
                  </a:ext>
                </a:extLst>
              </p:cNvPr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865;p61">
                <a:extLst>
                  <a:ext uri="{FF2B5EF4-FFF2-40B4-BE49-F238E27FC236}">
                    <a16:creationId xmlns:a16="http://schemas.microsoft.com/office/drawing/2014/main" id="{DDCE769C-7DE4-4702-92FB-EC03C1FC21C4}"/>
                  </a:ext>
                </a:extLst>
              </p:cNvPr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866;p61">
                <a:extLst>
                  <a:ext uri="{FF2B5EF4-FFF2-40B4-BE49-F238E27FC236}">
                    <a16:creationId xmlns:a16="http://schemas.microsoft.com/office/drawing/2014/main" id="{7794012B-4029-43DB-9E22-DD4F7A0962F9}"/>
                  </a:ext>
                </a:extLst>
              </p:cNvPr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867;p61">
                <a:extLst>
                  <a:ext uri="{FF2B5EF4-FFF2-40B4-BE49-F238E27FC236}">
                    <a16:creationId xmlns:a16="http://schemas.microsoft.com/office/drawing/2014/main" id="{472F03E1-1767-4DF7-A478-730C4155014A}"/>
                  </a:ext>
                </a:extLst>
              </p:cNvPr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71443A0F-2148-444B-84BE-1E0E2EAA1625}"/>
                </a:ext>
              </a:extLst>
            </p:cNvPr>
            <p:cNvSpPr txBox="1">
              <a:spLocks/>
            </p:cNvSpPr>
            <p:nvPr/>
          </p:nvSpPr>
          <p:spPr>
            <a:xfrm>
              <a:off x="692538" y="269811"/>
              <a:ext cx="3947162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PT" sz="4000" dirty="0" err="1">
                  <a:latin typeface="Oswald" pitchFamily="2" charset="0"/>
                </a:rPr>
                <a:t>Titles</a:t>
              </a:r>
              <a:r>
                <a:rPr lang="pt-PT" sz="4000" dirty="0">
                  <a:latin typeface="Oswald" pitchFamily="2" charset="0"/>
                </a:rPr>
                <a:t> per </a:t>
              </a:r>
              <a:r>
                <a:rPr lang="pt-PT" sz="4000" dirty="0" err="1">
                  <a:latin typeface="Oswald" pitchFamily="2" charset="0"/>
                </a:rPr>
                <a:t>Region</a:t>
              </a:r>
              <a:endParaRPr lang="en-US" sz="4000" dirty="0">
                <a:latin typeface="Oswald" pitchFamily="2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7BBD67-6267-47EC-8682-B63112CCF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15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E09D250-5FD3-4081-8E8E-4BDEB9AB361E}"/>
              </a:ext>
            </a:extLst>
          </p:cNvPr>
          <p:cNvSpPr/>
          <p:nvPr/>
        </p:nvSpPr>
        <p:spPr>
          <a:xfrm>
            <a:off x="1706136" y="2746197"/>
            <a:ext cx="2325501" cy="16696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160B66-206A-4A0E-8CE6-C4A047C28682}"/>
              </a:ext>
            </a:extLst>
          </p:cNvPr>
          <p:cNvSpPr txBox="1"/>
          <p:nvPr/>
        </p:nvSpPr>
        <p:spPr>
          <a:xfrm>
            <a:off x="184842" y="2353325"/>
            <a:ext cx="246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i="1" dirty="0" err="1"/>
              <a:t>Using</a:t>
            </a:r>
            <a:r>
              <a:rPr lang="pt-PT" i="1" dirty="0"/>
              <a:t> </a:t>
            </a:r>
            <a:r>
              <a:rPr lang="pt-PT" i="1" dirty="0" err="1"/>
              <a:t>an</a:t>
            </a:r>
            <a:r>
              <a:rPr lang="pt-PT" i="1" dirty="0"/>
              <a:t> extra </a:t>
            </a:r>
            <a:r>
              <a:rPr lang="pt-PT" i="1" dirty="0" err="1"/>
              <a:t>dataset</a:t>
            </a:r>
            <a:r>
              <a:rPr lang="pt-PT" i="1" dirty="0"/>
              <a:t>...</a:t>
            </a:r>
            <a:endParaRPr lang="pt-PT" i="1" dirty="0">
              <a:cs typeface="Calibri"/>
            </a:endParaRPr>
          </a:p>
        </p:txBody>
      </p:sp>
      <p:graphicFrame>
        <p:nvGraphicFramePr>
          <p:cNvPr id="58" name="Diagram 57">
            <a:extLst>
              <a:ext uri="{FF2B5EF4-FFF2-40B4-BE49-F238E27FC236}">
                <a16:creationId xmlns:a16="http://schemas.microsoft.com/office/drawing/2014/main" id="{12AE6E84-F946-4BAF-B7B1-D1CD18AEFF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964647"/>
              </p:ext>
            </p:extLst>
          </p:nvPr>
        </p:nvGraphicFramePr>
        <p:xfrm>
          <a:off x="358359" y="2789406"/>
          <a:ext cx="3320076" cy="3188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id="{4E274A75-089F-4FE1-9D3F-26F5AA8118AA}"/>
              </a:ext>
            </a:extLst>
          </p:cNvPr>
          <p:cNvGrpSpPr/>
          <p:nvPr/>
        </p:nvGrpSpPr>
        <p:grpSpPr>
          <a:xfrm>
            <a:off x="4892817" y="422503"/>
            <a:ext cx="1249888" cy="1100862"/>
            <a:chOff x="1219" y="31767"/>
            <a:chExt cx="1249888" cy="8786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F1FF26F-94B1-4919-8437-2F41A2E07C78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9D93A2D-EA9F-4A83-B2CB-E0E9ED5B877A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Title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Akas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D3731D9-44C7-496C-A316-CA56328DE2DF}"/>
              </a:ext>
            </a:extLst>
          </p:cNvPr>
          <p:cNvCxnSpPr>
            <a:cxnSpLocks/>
            <a:stCxn id="62" idx="3"/>
            <a:endCxn id="68" idx="1"/>
          </p:cNvCxnSpPr>
          <p:nvPr/>
        </p:nvCxnSpPr>
        <p:spPr>
          <a:xfrm flipV="1">
            <a:off x="6142705" y="968969"/>
            <a:ext cx="1840859" cy="3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C19EE41-E3A7-4883-987C-B8C269EF71BE}"/>
              </a:ext>
            </a:extLst>
          </p:cNvPr>
          <p:cNvGrpSpPr/>
          <p:nvPr/>
        </p:nvGrpSpPr>
        <p:grpSpPr>
          <a:xfrm>
            <a:off x="7983564" y="414572"/>
            <a:ext cx="1249888" cy="1108793"/>
            <a:chOff x="1219" y="31767"/>
            <a:chExt cx="1249888" cy="8786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E91F544-C629-4B74-8190-6E9B69C71AFC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799577E-1B3D-40D1-97A5-A08E6F736E36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Title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Akas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Clean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1717655-5FE2-444A-ABAF-CDEAF3ADE202}"/>
              </a:ext>
            </a:extLst>
          </p:cNvPr>
          <p:cNvCxnSpPr>
            <a:cxnSpLocks/>
            <a:stCxn id="68" idx="3"/>
            <a:endCxn id="73" idx="1"/>
          </p:cNvCxnSpPr>
          <p:nvPr/>
        </p:nvCxnSpPr>
        <p:spPr>
          <a:xfrm>
            <a:off x="9233452" y="968969"/>
            <a:ext cx="1077792" cy="79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D7C0C8E-FBF7-4E7A-93E1-6E97A42C0201}"/>
              </a:ext>
            </a:extLst>
          </p:cNvPr>
          <p:cNvGrpSpPr/>
          <p:nvPr/>
        </p:nvGrpSpPr>
        <p:grpSpPr>
          <a:xfrm>
            <a:off x="10311244" y="422503"/>
            <a:ext cx="1415645" cy="1108793"/>
            <a:chOff x="1219" y="31767"/>
            <a:chExt cx="1249888" cy="8786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BF87A56-E1ED-4CD7-837C-71989D200CE2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6ADC70F-91F3-4B94-B40A-DDA6E4A90FB9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Regions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Frequency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BA52AB6-C975-46F0-968C-2D5CDC2AAAF3}"/>
              </a:ext>
            </a:extLst>
          </p:cNvPr>
          <p:cNvSpPr txBox="1"/>
          <p:nvPr/>
        </p:nvSpPr>
        <p:spPr>
          <a:xfrm>
            <a:off x="6022026" y="968968"/>
            <a:ext cx="2079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i="1" dirty="0" err="1"/>
              <a:t>Removal</a:t>
            </a:r>
            <a:r>
              <a:rPr lang="pt-PT" sz="1600" i="1" dirty="0"/>
              <a:t> </a:t>
            </a:r>
            <a:r>
              <a:rPr lang="pt-PT" sz="1600" i="1" dirty="0" err="1"/>
              <a:t>of</a:t>
            </a:r>
            <a:r>
              <a:rPr lang="pt-PT" sz="1600" i="1" dirty="0"/>
              <a:t> </a:t>
            </a:r>
          </a:p>
          <a:p>
            <a:pPr algn="ctr"/>
            <a:r>
              <a:rPr lang="pt-PT" sz="1600" i="1" dirty="0"/>
              <a:t>non-country </a:t>
            </a:r>
            <a:r>
              <a:rPr lang="pt-PT" sz="1600" i="1" dirty="0" err="1"/>
              <a:t>regions</a:t>
            </a:r>
            <a:endParaRPr lang="en-US" sz="1600" i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F12E014-FD23-4D0F-9747-625F466F1D67}"/>
              </a:ext>
            </a:extLst>
          </p:cNvPr>
          <p:cNvSpPr txBox="1"/>
          <p:nvPr/>
        </p:nvSpPr>
        <p:spPr>
          <a:xfrm>
            <a:off x="6770041" y="512002"/>
            <a:ext cx="724312" cy="3693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↓8%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DF4B518-9B70-4A87-BB60-2BCBDDA7219E}"/>
              </a:ext>
            </a:extLst>
          </p:cNvPr>
          <p:cNvSpPr txBox="1"/>
          <p:nvPr/>
        </p:nvSpPr>
        <p:spPr>
          <a:xfrm>
            <a:off x="8732348" y="1038654"/>
            <a:ext cx="2079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i="1" dirty="0" err="1"/>
              <a:t>Transform</a:t>
            </a:r>
            <a:endParaRPr lang="pt-PT" sz="1600" i="1" dirty="0"/>
          </a:p>
        </p:txBody>
      </p:sp>
      <p:sp>
        <p:nvSpPr>
          <p:cNvPr id="96" name="Google Shape;4892;p61">
            <a:extLst>
              <a:ext uri="{FF2B5EF4-FFF2-40B4-BE49-F238E27FC236}">
                <a16:creationId xmlns:a16="http://schemas.microsoft.com/office/drawing/2014/main" id="{99D2BBE6-2BC1-482A-9A18-7F5D712400F2}"/>
              </a:ext>
            </a:extLst>
          </p:cNvPr>
          <p:cNvSpPr/>
          <p:nvPr/>
        </p:nvSpPr>
        <p:spPr>
          <a:xfrm>
            <a:off x="212181" y="3723276"/>
            <a:ext cx="371651" cy="519595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6E58F3F-4C4C-4CA4-958F-116BD77BAA47}"/>
              </a:ext>
            </a:extLst>
          </p:cNvPr>
          <p:cNvGrpSpPr/>
          <p:nvPr/>
        </p:nvGrpSpPr>
        <p:grpSpPr>
          <a:xfrm>
            <a:off x="640265" y="132114"/>
            <a:ext cx="4122098" cy="1689975"/>
            <a:chOff x="517602" y="165782"/>
            <a:chExt cx="4122098" cy="1689975"/>
          </a:xfrm>
        </p:grpSpPr>
        <p:grpSp>
          <p:nvGrpSpPr>
            <p:cNvPr id="78" name="Google Shape;4816;p61">
              <a:extLst>
                <a:ext uri="{FF2B5EF4-FFF2-40B4-BE49-F238E27FC236}">
                  <a16:creationId xmlns:a16="http://schemas.microsoft.com/office/drawing/2014/main" id="{ACAC4EE2-BC62-4E0F-A6ED-99ECCF855B08}"/>
                </a:ext>
              </a:extLst>
            </p:cNvPr>
            <p:cNvGrpSpPr/>
            <p:nvPr/>
          </p:nvGrpSpPr>
          <p:grpSpPr>
            <a:xfrm>
              <a:off x="517602" y="165782"/>
              <a:ext cx="3251510" cy="1689975"/>
              <a:chOff x="233350" y="949250"/>
              <a:chExt cx="7137300" cy="3802300"/>
            </a:xfrm>
            <a:solidFill>
              <a:schemeClr val="accent5"/>
            </a:solidFill>
          </p:grpSpPr>
          <p:sp>
            <p:nvSpPr>
              <p:cNvPr id="80" name="Google Shape;4817;p61">
                <a:extLst>
                  <a:ext uri="{FF2B5EF4-FFF2-40B4-BE49-F238E27FC236}">
                    <a16:creationId xmlns:a16="http://schemas.microsoft.com/office/drawing/2014/main" id="{7A01A1A2-9043-4D07-87D4-F166E80BE70A}"/>
                  </a:ext>
                </a:extLst>
              </p:cNvPr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818;p61">
                <a:extLst>
                  <a:ext uri="{FF2B5EF4-FFF2-40B4-BE49-F238E27FC236}">
                    <a16:creationId xmlns:a16="http://schemas.microsoft.com/office/drawing/2014/main" id="{580C20EF-7DBA-49AE-BEE8-F7BB586EAD4D}"/>
                  </a:ext>
                </a:extLst>
              </p:cNvPr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819;p61">
                <a:extLst>
                  <a:ext uri="{FF2B5EF4-FFF2-40B4-BE49-F238E27FC236}">
                    <a16:creationId xmlns:a16="http://schemas.microsoft.com/office/drawing/2014/main" id="{69829679-E04A-4041-9E8E-6EFEC63DEA2C}"/>
                  </a:ext>
                </a:extLst>
              </p:cNvPr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820;p61">
                <a:extLst>
                  <a:ext uri="{FF2B5EF4-FFF2-40B4-BE49-F238E27FC236}">
                    <a16:creationId xmlns:a16="http://schemas.microsoft.com/office/drawing/2014/main" id="{2F1A46DB-4D4B-4926-81D0-E60A35A03410}"/>
                  </a:ext>
                </a:extLst>
              </p:cNvPr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821;p61">
                <a:extLst>
                  <a:ext uri="{FF2B5EF4-FFF2-40B4-BE49-F238E27FC236}">
                    <a16:creationId xmlns:a16="http://schemas.microsoft.com/office/drawing/2014/main" id="{1BF46735-1FC1-458C-ADB1-253168DB2912}"/>
                  </a:ext>
                </a:extLst>
              </p:cNvPr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822;p61">
                <a:extLst>
                  <a:ext uri="{FF2B5EF4-FFF2-40B4-BE49-F238E27FC236}">
                    <a16:creationId xmlns:a16="http://schemas.microsoft.com/office/drawing/2014/main" id="{FAA4E080-F10C-4E0E-B713-77A62EFD4C5C}"/>
                  </a:ext>
                </a:extLst>
              </p:cNvPr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823;p61">
                <a:extLst>
                  <a:ext uri="{FF2B5EF4-FFF2-40B4-BE49-F238E27FC236}">
                    <a16:creationId xmlns:a16="http://schemas.microsoft.com/office/drawing/2014/main" id="{3BA89A50-C81A-45F6-A8C1-08EF3CB53885}"/>
                  </a:ext>
                </a:extLst>
              </p:cNvPr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824;p61">
                <a:extLst>
                  <a:ext uri="{FF2B5EF4-FFF2-40B4-BE49-F238E27FC236}">
                    <a16:creationId xmlns:a16="http://schemas.microsoft.com/office/drawing/2014/main" id="{B58D0857-86CB-4260-A5ED-AB9A476F969C}"/>
                  </a:ext>
                </a:extLst>
              </p:cNvPr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825;p61">
                <a:extLst>
                  <a:ext uri="{FF2B5EF4-FFF2-40B4-BE49-F238E27FC236}">
                    <a16:creationId xmlns:a16="http://schemas.microsoft.com/office/drawing/2014/main" id="{FE05C718-C04E-44B5-AF96-4D399B96F7B8}"/>
                  </a:ext>
                </a:extLst>
              </p:cNvPr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826;p61">
                <a:extLst>
                  <a:ext uri="{FF2B5EF4-FFF2-40B4-BE49-F238E27FC236}">
                    <a16:creationId xmlns:a16="http://schemas.microsoft.com/office/drawing/2014/main" id="{A261B6BD-048F-43EC-BAEA-AB68ADF2AB12}"/>
                  </a:ext>
                </a:extLst>
              </p:cNvPr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827;p61">
                <a:extLst>
                  <a:ext uri="{FF2B5EF4-FFF2-40B4-BE49-F238E27FC236}">
                    <a16:creationId xmlns:a16="http://schemas.microsoft.com/office/drawing/2014/main" id="{1B971742-5F54-41FE-ABDD-70B3372BBED2}"/>
                  </a:ext>
                </a:extLst>
              </p:cNvPr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828;p61">
                <a:extLst>
                  <a:ext uri="{FF2B5EF4-FFF2-40B4-BE49-F238E27FC236}">
                    <a16:creationId xmlns:a16="http://schemas.microsoft.com/office/drawing/2014/main" id="{A4785176-224F-44A4-945E-7746D2BF52E9}"/>
                  </a:ext>
                </a:extLst>
              </p:cNvPr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829;p61">
                <a:extLst>
                  <a:ext uri="{FF2B5EF4-FFF2-40B4-BE49-F238E27FC236}">
                    <a16:creationId xmlns:a16="http://schemas.microsoft.com/office/drawing/2014/main" id="{56AACF5D-61BB-42CC-9CAE-14DBC569EF9F}"/>
                  </a:ext>
                </a:extLst>
              </p:cNvPr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830;p61">
                <a:extLst>
                  <a:ext uri="{FF2B5EF4-FFF2-40B4-BE49-F238E27FC236}">
                    <a16:creationId xmlns:a16="http://schemas.microsoft.com/office/drawing/2014/main" id="{6D20A35B-C4FB-407D-9F02-6674C4E8481E}"/>
                  </a:ext>
                </a:extLst>
              </p:cNvPr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831;p61">
                <a:extLst>
                  <a:ext uri="{FF2B5EF4-FFF2-40B4-BE49-F238E27FC236}">
                    <a16:creationId xmlns:a16="http://schemas.microsoft.com/office/drawing/2014/main" id="{1E9B51D9-7433-4A74-B7C4-A9170A8F64D4}"/>
                  </a:ext>
                </a:extLst>
              </p:cNvPr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832;p61">
                <a:extLst>
                  <a:ext uri="{FF2B5EF4-FFF2-40B4-BE49-F238E27FC236}">
                    <a16:creationId xmlns:a16="http://schemas.microsoft.com/office/drawing/2014/main" id="{FEA1240C-3BBC-43DE-BDB9-9D9043B87BB3}"/>
                  </a:ext>
                </a:extLst>
              </p:cNvPr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833;p61">
                <a:extLst>
                  <a:ext uri="{FF2B5EF4-FFF2-40B4-BE49-F238E27FC236}">
                    <a16:creationId xmlns:a16="http://schemas.microsoft.com/office/drawing/2014/main" id="{C8F24146-4262-4B73-ADCF-044925BB68B5}"/>
                  </a:ext>
                </a:extLst>
              </p:cNvPr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834;p61">
                <a:extLst>
                  <a:ext uri="{FF2B5EF4-FFF2-40B4-BE49-F238E27FC236}">
                    <a16:creationId xmlns:a16="http://schemas.microsoft.com/office/drawing/2014/main" id="{7B9B7FB8-AE04-4B1F-9FF1-C0AEFBFFC1B4}"/>
                  </a:ext>
                </a:extLst>
              </p:cNvPr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835;p61">
                <a:extLst>
                  <a:ext uri="{FF2B5EF4-FFF2-40B4-BE49-F238E27FC236}">
                    <a16:creationId xmlns:a16="http://schemas.microsoft.com/office/drawing/2014/main" id="{71FBC409-E104-467D-A609-CBF5D92ADA88}"/>
                  </a:ext>
                </a:extLst>
              </p:cNvPr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836;p61">
                <a:extLst>
                  <a:ext uri="{FF2B5EF4-FFF2-40B4-BE49-F238E27FC236}">
                    <a16:creationId xmlns:a16="http://schemas.microsoft.com/office/drawing/2014/main" id="{62BBB1AA-12F9-4420-9EDD-521293619624}"/>
                  </a:ext>
                </a:extLst>
              </p:cNvPr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837;p61">
                <a:extLst>
                  <a:ext uri="{FF2B5EF4-FFF2-40B4-BE49-F238E27FC236}">
                    <a16:creationId xmlns:a16="http://schemas.microsoft.com/office/drawing/2014/main" id="{7D131FBC-D012-44CF-A240-2D9F5B3F0539}"/>
                  </a:ext>
                </a:extLst>
              </p:cNvPr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838;p61">
                <a:extLst>
                  <a:ext uri="{FF2B5EF4-FFF2-40B4-BE49-F238E27FC236}">
                    <a16:creationId xmlns:a16="http://schemas.microsoft.com/office/drawing/2014/main" id="{B28952D8-B411-4C33-BF62-54F14B75B27C}"/>
                  </a:ext>
                </a:extLst>
              </p:cNvPr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839;p61">
                <a:extLst>
                  <a:ext uri="{FF2B5EF4-FFF2-40B4-BE49-F238E27FC236}">
                    <a16:creationId xmlns:a16="http://schemas.microsoft.com/office/drawing/2014/main" id="{03F05996-62EF-44FA-A5B1-192623B91C73}"/>
                  </a:ext>
                </a:extLst>
              </p:cNvPr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840;p61">
                <a:extLst>
                  <a:ext uri="{FF2B5EF4-FFF2-40B4-BE49-F238E27FC236}">
                    <a16:creationId xmlns:a16="http://schemas.microsoft.com/office/drawing/2014/main" id="{E04750E0-ED78-4770-B12D-376A483837A2}"/>
                  </a:ext>
                </a:extLst>
              </p:cNvPr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841;p61">
                <a:extLst>
                  <a:ext uri="{FF2B5EF4-FFF2-40B4-BE49-F238E27FC236}">
                    <a16:creationId xmlns:a16="http://schemas.microsoft.com/office/drawing/2014/main" id="{9E69F31B-98E5-418E-9DC4-E7723EFD92C0}"/>
                  </a:ext>
                </a:extLst>
              </p:cNvPr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842;p61">
                <a:extLst>
                  <a:ext uri="{FF2B5EF4-FFF2-40B4-BE49-F238E27FC236}">
                    <a16:creationId xmlns:a16="http://schemas.microsoft.com/office/drawing/2014/main" id="{CED437C5-66ED-46EF-BCF4-55B0CD2C85B0}"/>
                  </a:ext>
                </a:extLst>
              </p:cNvPr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843;p61">
                <a:extLst>
                  <a:ext uri="{FF2B5EF4-FFF2-40B4-BE49-F238E27FC236}">
                    <a16:creationId xmlns:a16="http://schemas.microsoft.com/office/drawing/2014/main" id="{5157BE14-5932-4B66-B2F1-5E6097ED9F7D}"/>
                  </a:ext>
                </a:extLst>
              </p:cNvPr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844;p61">
                <a:extLst>
                  <a:ext uri="{FF2B5EF4-FFF2-40B4-BE49-F238E27FC236}">
                    <a16:creationId xmlns:a16="http://schemas.microsoft.com/office/drawing/2014/main" id="{41395B7E-8530-4C0B-A2C6-EDD9181B4001}"/>
                  </a:ext>
                </a:extLst>
              </p:cNvPr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845;p61">
                <a:extLst>
                  <a:ext uri="{FF2B5EF4-FFF2-40B4-BE49-F238E27FC236}">
                    <a16:creationId xmlns:a16="http://schemas.microsoft.com/office/drawing/2014/main" id="{82AF0E96-AF4A-4623-A7C3-A16B023418DB}"/>
                  </a:ext>
                </a:extLst>
              </p:cNvPr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846;p61">
                <a:extLst>
                  <a:ext uri="{FF2B5EF4-FFF2-40B4-BE49-F238E27FC236}">
                    <a16:creationId xmlns:a16="http://schemas.microsoft.com/office/drawing/2014/main" id="{415F2BAF-2F0E-4C01-8C24-26B875C8ABA2}"/>
                  </a:ext>
                </a:extLst>
              </p:cNvPr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847;p61">
                <a:extLst>
                  <a:ext uri="{FF2B5EF4-FFF2-40B4-BE49-F238E27FC236}">
                    <a16:creationId xmlns:a16="http://schemas.microsoft.com/office/drawing/2014/main" id="{DB52887C-1156-4725-B892-0A14B07688A7}"/>
                  </a:ext>
                </a:extLst>
              </p:cNvPr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848;p61">
                <a:extLst>
                  <a:ext uri="{FF2B5EF4-FFF2-40B4-BE49-F238E27FC236}">
                    <a16:creationId xmlns:a16="http://schemas.microsoft.com/office/drawing/2014/main" id="{3CCC441C-8EF5-401F-894D-C3975266921F}"/>
                  </a:ext>
                </a:extLst>
              </p:cNvPr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849;p61">
                <a:extLst>
                  <a:ext uri="{FF2B5EF4-FFF2-40B4-BE49-F238E27FC236}">
                    <a16:creationId xmlns:a16="http://schemas.microsoft.com/office/drawing/2014/main" id="{06E51A42-2FA0-4BA2-B716-0877561F322A}"/>
                  </a:ext>
                </a:extLst>
              </p:cNvPr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850;p61">
                <a:extLst>
                  <a:ext uri="{FF2B5EF4-FFF2-40B4-BE49-F238E27FC236}">
                    <a16:creationId xmlns:a16="http://schemas.microsoft.com/office/drawing/2014/main" id="{68C4E447-40AA-4704-8AAF-0ECA2BCDDE87}"/>
                  </a:ext>
                </a:extLst>
              </p:cNvPr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851;p61">
                <a:extLst>
                  <a:ext uri="{FF2B5EF4-FFF2-40B4-BE49-F238E27FC236}">
                    <a16:creationId xmlns:a16="http://schemas.microsoft.com/office/drawing/2014/main" id="{9B107C40-BF9A-4F0F-8524-2508DD961A9C}"/>
                  </a:ext>
                </a:extLst>
              </p:cNvPr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852;p61">
                <a:extLst>
                  <a:ext uri="{FF2B5EF4-FFF2-40B4-BE49-F238E27FC236}">
                    <a16:creationId xmlns:a16="http://schemas.microsoft.com/office/drawing/2014/main" id="{593DDCAF-7C33-44A5-955D-40C884490F62}"/>
                  </a:ext>
                </a:extLst>
              </p:cNvPr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4853;p61">
                <a:extLst>
                  <a:ext uri="{FF2B5EF4-FFF2-40B4-BE49-F238E27FC236}">
                    <a16:creationId xmlns:a16="http://schemas.microsoft.com/office/drawing/2014/main" id="{BF5D8C64-C74E-4262-9ADC-C8DC94317C5C}"/>
                  </a:ext>
                </a:extLst>
              </p:cNvPr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854;p61">
                <a:extLst>
                  <a:ext uri="{FF2B5EF4-FFF2-40B4-BE49-F238E27FC236}">
                    <a16:creationId xmlns:a16="http://schemas.microsoft.com/office/drawing/2014/main" id="{7694634A-07FB-43FA-9AF5-39D12304F9D4}"/>
                  </a:ext>
                </a:extLst>
              </p:cNvPr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855;p61">
                <a:extLst>
                  <a:ext uri="{FF2B5EF4-FFF2-40B4-BE49-F238E27FC236}">
                    <a16:creationId xmlns:a16="http://schemas.microsoft.com/office/drawing/2014/main" id="{7E3F0604-5866-4D77-8F9B-D000488213FB}"/>
                  </a:ext>
                </a:extLst>
              </p:cNvPr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856;p61">
                <a:extLst>
                  <a:ext uri="{FF2B5EF4-FFF2-40B4-BE49-F238E27FC236}">
                    <a16:creationId xmlns:a16="http://schemas.microsoft.com/office/drawing/2014/main" id="{54EFC5FF-54F9-4681-993C-F6DB7DAF9EBF}"/>
                  </a:ext>
                </a:extLst>
              </p:cNvPr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857;p61">
                <a:extLst>
                  <a:ext uri="{FF2B5EF4-FFF2-40B4-BE49-F238E27FC236}">
                    <a16:creationId xmlns:a16="http://schemas.microsoft.com/office/drawing/2014/main" id="{A3690C42-F228-4002-B004-4E7A2CB8BD46}"/>
                  </a:ext>
                </a:extLst>
              </p:cNvPr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858;p61">
                <a:extLst>
                  <a:ext uri="{FF2B5EF4-FFF2-40B4-BE49-F238E27FC236}">
                    <a16:creationId xmlns:a16="http://schemas.microsoft.com/office/drawing/2014/main" id="{CDAF6A45-341D-48B3-9BAE-E4B7805787EC}"/>
                  </a:ext>
                </a:extLst>
              </p:cNvPr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859;p61">
                <a:extLst>
                  <a:ext uri="{FF2B5EF4-FFF2-40B4-BE49-F238E27FC236}">
                    <a16:creationId xmlns:a16="http://schemas.microsoft.com/office/drawing/2014/main" id="{25F8B377-61CB-41EB-8890-ADFF6FE190C0}"/>
                  </a:ext>
                </a:extLst>
              </p:cNvPr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4860;p61">
                <a:extLst>
                  <a:ext uri="{FF2B5EF4-FFF2-40B4-BE49-F238E27FC236}">
                    <a16:creationId xmlns:a16="http://schemas.microsoft.com/office/drawing/2014/main" id="{A69CB19E-BE41-4984-BE75-1C46FD05D4AD}"/>
                  </a:ext>
                </a:extLst>
              </p:cNvPr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4861;p61">
                <a:extLst>
                  <a:ext uri="{FF2B5EF4-FFF2-40B4-BE49-F238E27FC236}">
                    <a16:creationId xmlns:a16="http://schemas.microsoft.com/office/drawing/2014/main" id="{EDB26974-5493-4D7B-BEE7-959AE2382441}"/>
                  </a:ext>
                </a:extLst>
              </p:cNvPr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4862;p61">
                <a:extLst>
                  <a:ext uri="{FF2B5EF4-FFF2-40B4-BE49-F238E27FC236}">
                    <a16:creationId xmlns:a16="http://schemas.microsoft.com/office/drawing/2014/main" id="{C6B892FE-D413-4AED-936F-5CC6CFF8793A}"/>
                  </a:ext>
                </a:extLst>
              </p:cNvPr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4863;p61">
                <a:extLst>
                  <a:ext uri="{FF2B5EF4-FFF2-40B4-BE49-F238E27FC236}">
                    <a16:creationId xmlns:a16="http://schemas.microsoft.com/office/drawing/2014/main" id="{02DD8463-89A3-4A6E-B1D9-531B3D273C1E}"/>
                  </a:ext>
                </a:extLst>
              </p:cNvPr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864;p61">
                <a:extLst>
                  <a:ext uri="{FF2B5EF4-FFF2-40B4-BE49-F238E27FC236}">
                    <a16:creationId xmlns:a16="http://schemas.microsoft.com/office/drawing/2014/main" id="{B7624047-0591-46E6-9609-FB5731C1F112}"/>
                  </a:ext>
                </a:extLst>
              </p:cNvPr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865;p61">
                <a:extLst>
                  <a:ext uri="{FF2B5EF4-FFF2-40B4-BE49-F238E27FC236}">
                    <a16:creationId xmlns:a16="http://schemas.microsoft.com/office/drawing/2014/main" id="{C8E25CAC-B697-49F7-AB36-3AB4D3F3E1FD}"/>
                  </a:ext>
                </a:extLst>
              </p:cNvPr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866;p61">
                <a:extLst>
                  <a:ext uri="{FF2B5EF4-FFF2-40B4-BE49-F238E27FC236}">
                    <a16:creationId xmlns:a16="http://schemas.microsoft.com/office/drawing/2014/main" id="{BC3604B1-FB4C-4283-99F6-33D26D252D51}"/>
                  </a:ext>
                </a:extLst>
              </p:cNvPr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867;p61">
                <a:extLst>
                  <a:ext uri="{FF2B5EF4-FFF2-40B4-BE49-F238E27FC236}">
                    <a16:creationId xmlns:a16="http://schemas.microsoft.com/office/drawing/2014/main" id="{45F57C1C-5A87-41F6-926F-844E98E37477}"/>
                  </a:ext>
                </a:extLst>
              </p:cNvPr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" name="Title 1">
              <a:extLst>
                <a:ext uri="{FF2B5EF4-FFF2-40B4-BE49-F238E27FC236}">
                  <a16:creationId xmlns:a16="http://schemas.microsoft.com/office/drawing/2014/main" id="{D34A8AC3-215C-4A89-AD87-5B28D845C5E3}"/>
                </a:ext>
              </a:extLst>
            </p:cNvPr>
            <p:cNvSpPr txBox="1">
              <a:spLocks/>
            </p:cNvSpPr>
            <p:nvPr/>
          </p:nvSpPr>
          <p:spPr>
            <a:xfrm>
              <a:off x="692538" y="269811"/>
              <a:ext cx="3947162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PT" sz="4000" dirty="0" err="1">
                  <a:latin typeface="Oswald" pitchFamily="2" charset="0"/>
                </a:rPr>
                <a:t>Titles</a:t>
              </a:r>
              <a:r>
                <a:rPr lang="pt-PT" sz="4000" dirty="0">
                  <a:latin typeface="Oswald" pitchFamily="2" charset="0"/>
                </a:rPr>
                <a:t> per </a:t>
              </a:r>
              <a:r>
                <a:rPr lang="pt-PT" sz="4000" dirty="0" err="1">
                  <a:latin typeface="Oswald" pitchFamily="2" charset="0"/>
                </a:rPr>
                <a:t>Region</a:t>
              </a:r>
              <a:endParaRPr lang="en-US" sz="4000" dirty="0">
                <a:latin typeface="Oswald" pitchFamily="2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5AC8D9-F4E4-47DF-A4CC-446CD1049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1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>
            <a:extLst>
              <a:ext uri="{FF2B5EF4-FFF2-40B4-BE49-F238E27FC236}">
                <a16:creationId xmlns:a16="http://schemas.microsoft.com/office/drawing/2014/main" id="{7514FA42-7726-4309-B1F1-55FB2F4C4052}"/>
              </a:ext>
            </a:extLst>
          </p:cNvPr>
          <p:cNvSpPr/>
          <p:nvPr/>
        </p:nvSpPr>
        <p:spPr>
          <a:xfrm>
            <a:off x="7194858" y="2063156"/>
            <a:ext cx="1050803" cy="3385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E09D250-5FD3-4081-8E8E-4BDEB9AB361E}"/>
              </a:ext>
            </a:extLst>
          </p:cNvPr>
          <p:cNvSpPr/>
          <p:nvPr/>
        </p:nvSpPr>
        <p:spPr>
          <a:xfrm>
            <a:off x="1706137" y="2746197"/>
            <a:ext cx="2075076" cy="16696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160B66-206A-4A0E-8CE6-C4A047C28682}"/>
              </a:ext>
            </a:extLst>
          </p:cNvPr>
          <p:cNvSpPr txBox="1"/>
          <p:nvPr/>
        </p:nvSpPr>
        <p:spPr>
          <a:xfrm>
            <a:off x="184842" y="2353325"/>
            <a:ext cx="246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i="1" dirty="0" err="1"/>
              <a:t>Using</a:t>
            </a:r>
            <a:r>
              <a:rPr lang="pt-PT" i="1" dirty="0"/>
              <a:t> </a:t>
            </a:r>
            <a:r>
              <a:rPr lang="pt-PT" i="1" dirty="0" err="1"/>
              <a:t>an</a:t>
            </a:r>
            <a:r>
              <a:rPr lang="pt-PT" i="1" dirty="0"/>
              <a:t> extra </a:t>
            </a:r>
            <a:r>
              <a:rPr lang="pt-PT" i="1" dirty="0" err="1"/>
              <a:t>dataset</a:t>
            </a:r>
            <a:r>
              <a:rPr lang="pt-PT" i="1" dirty="0"/>
              <a:t>...</a:t>
            </a:r>
            <a:endParaRPr lang="pt-PT" i="1" dirty="0">
              <a:cs typeface="Calibri"/>
            </a:endParaRPr>
          </a:p>
        </p:txBody>
      </p:sp>
      <p:graphicFrame>
        <p:nvGraphicFramePr>
          <p:cNvPr id="58" name="Diagram 57">
            <a:extLst>
              <a:ext uri="{FF2B5EF4-FFF2-40B4-BE49-F238E27FC236}">
                <a16:creationId xmlns:a16="http://schemas.microsoft.com/office/drawing/2014/main" id="{12AE6E84-F946-4BAF-B7B1-D1CD18AEFF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1286419"/>
              </p:ext>
            </p:extLst>
          </p:nvPr>
        </p:nvGraphicFramePr>
        <p:xfrm>
          <a:off x="358359" y="2789406"/>
          <a:ext cx="3320076" cy="3188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id="{4E274A75-089F-4FE1-9D3F-26F5AA8118AA}"/>
              </a:ext>
            </a:extLst>
          </p:cNvPr>
          <p:cNvGrpSpPr/>
          <p:nvPr/>
        </p:nvGrpSpPr>
        <p:grpSpPr>
          <a:xfrm>
            <a:off x="4892817" y="422503"/>
            <a:ext cx="1249888" cy="1100862"/>
            <a:chOff x="1219" y="31767"/>
            <a:chExt cx="1249888" cy="8786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F1FF26F-94B1-4919-8437-2F41A2E07C78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9D93A2D-EA9F-4A83-B2CB-E0E9ED5B877A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Title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Akas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D3731D9-44C7-496C-A316-CA56328DE2DF}"/>
              </a:ext>
            </a:extLst>
          </p:cNvPr>
          <p:cNvCxnSpPr>
            <a:cxnSpLocks/>
            <a:stCxn id="62" idx="3"/>
            <a:endCxn id="68" idx="1"/>
          </p:cNvCxnSpPr>
          <p:nvPr/>
        </p:nvCxnSpPr>
        <p:spPr>
          <a:xfrm flipV="1">
            <a:off x="6142705" y="968969"/>
            <a:ext cx="1840859" cy="3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C19EE41-E3A7-4883-987C-B8C269EF71BE}"/>
              </a:ext>
            </a:extLst>
          </p:cNvPr>
          <p:cNvGrpSpPr/>
          <p:nvPr/>
        </p:nvGrpSpPr>
        <p:grpSpPr>
          <a:xfrm>
            <a:off x="7983564" y="414572"/>
            <a:ext cx="1249888" cy="1108793"/>
            <a:chOff x="1219" y="31767"/>
            <a:chExt cx="1249888" cy="8786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E91F544-C629-4B74-8190-6E9B69C71AFC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799577E-1B3D-40D1-97A5-A08E6F736E36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Title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Akas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Clean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1717655-5FE2-444A-ABAF-CDEAF3ADE202}"/>
              </a:ext>
            </a:extLst>
          </p:cNvPr>
          <p:cNvCxnSpPr>
            <a:cxnSpLocks/>
            <a:stCxn id="68" idx="3"/>
            <a:endCxn id="73" idx="1"/>
          </p:cNvCxnSpPr>
          <p:nvPr/>
        </p:nvCxnSpPr>
        <p:spPr>
          <a:xfrm>
            <a:off x="9233452" y="968969"/>
            <a:ext cx="1077792" cy="79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D7C0C8E-FBF7-4E7A-93E1-6E97A42C0201}"/>
              </a:ext>
            </a:extLst>
          </p:cNvPr>
          <p:cNvGrpSpPr/>
          <p:nvPr/>
        </p:nvGrpSpPr>
        <p:grpSpPr>
          <a:xfrm>
            <a:off x="10311244" y="422503"/>
            <a:ext cx="1415645" cy="1108793"/>
            <a:chOff x="1219" y="31767"/>
            <a:chExt cx="1249888" cy="8786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BF87A56-E1ED-4CD7-837C-71989D200CE2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6ADC70F-91F3-4B94-B40A-DDA6E4A90FB9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Regions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Frequency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BA52AB6-C975-46F0-968C-2D5CDC2AAAF3}"/>
              </a:ext>
            </a:extLst>
          </p:cNvPr>
          <p:cNvSpPr txBox="1"/>
          <p:nvPr/>
        </p:nvSpPr>
        <p:spPr>
          <a:xfrm>
            <a:off x="6022026" y="968968"/>
            <a:ext cx="2079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i="1" dirty="0" err="1"/>
              <a:t>Removal</a:t>
            </a:r>
            <a:r>
              <a:rPr lang="pt-PT" sz="1600" i="1" dirty="0"/>
              <a:t> </a:t>
            </a:r>
            <a:r>
              <a:rPr lang="pt-PT" sz="1600" i="1" dirty="0" err="1"/>
              <a:t>of</a:t>
            </a:r>
            <a:r>
              <a:rPr lang="pt-PT" sz="1600" i="1" dirty="0"/>
              <a:t> </a:t>
            </a:r>
          </a:p>
          <a:p>
            <a:pPr algn="ctr"/>
            <a:r>
              <a:rPr lang="pt-PT" sz="1600" i="1" dirty="0"/>
              <a:t>non-country </a:t>
            </a:r>
            <a:r>
              <a:rPr lang="pt-PT" sz="1600" i="1" dirty="0" err="1"/>
              <a:t>regions</a:t>
            </a:r>
            <a:endParaRPr lang="en-US" sz="1600" i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F12E014-FD23-4D0F-9747-625F466F1D67}"/>
              </a:ext>
            </a:extLst>
          </p:cNvPr>
          <p:cNvSpPr txBox="1"/>
          <p:nvPr/>
        </p:nvSpPr>
        <p:spPr>
          <a:xfrm>
            <a:off x="6770041" y="512002"/>
            <a:ext cx="724312" cy="3693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↓8%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DF4B518-9B70-4A87-BB60-2BCBDDA7219E}"/>
              </a:ext>
            </a:extLst>
          </p:cNvPr>
          <p:cNvSpPr txBox="1"/>
          <p:nvPr/>
        </p:nvSpPr>
        <p:spPr>
          <a:xfrm>
            <a:off x="8732348" y="1038654"/>
            <a:ext cx="2079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i="1" dirty="0" err="1"/>
              <a:t>Transform</a:t>
            </a:r>
            <a:endParaRPr lang="pt-PT" sz="1600" i="1" dirty="0"/>
          </a:p>
        </p:txBody>
      </p:sp>
      <p:grpSp>
        <p:nvGrpSpPr>
          <p:cNvPr id="78" name="Agrupar 7">
            <a:extLst>
              <a:ext uri="{FF2B5EF4-FFF2-40B4-BE49-F238E27FC236}">
                <a16:creationId xmlns:a16="http://schemas.microsoft.com/office/drawing/2014/main" id="{90848BC6-F5D0-4D4B-BD92-F259756F8922}"/>
              </a:ext>
            </a:extLst>
          </p:cNvPr>
          <p:cNvGrpSpPr/>
          <p:nvPr/>
        </p:nvGrpSpPr>
        <p:grpSpPr>
          <a:xfrm>
            <a:off x="4443353" y="2518653"/>
            <a:ext cx="7434024" cy="3528253"/>
            <a:chOff x="119873" y="661863"/>
            <a:chExt cx="11931618" cy="5871762"/>
          </a:xfrm>
        </p:grpSpPr>
        <p:pic>
          <p:nvPicPr>
            <p:cNvPr id="79" name="Imagem 9" descr="Uma imagem com mesa&#10;&#10;Descrição gerada automaticamente">
              <a:extLst>
                <a:ext uri="{FF2B5EF4-FFF2-40B4-BE49-F238E27FC236}">
                  <a16:creationId xmlns:a16="http://schemas.microsoft.com/office/drawing/2014/main" id="{996BFF2B-E300-4CBE-A41A-D90A603666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350" t="11765" r="6022" b="4011"/>
            <a:stretch/>
          </p:blipFill>
          <p:spPr>
            <a:xfrm>
              <a:off x="119873" y="661863"/>
              <a:ext cx="10598644" cy="5827823"/>
            </a:xfrm>
            <a:prstGeom prst="rect">
              <a:avLst/>
            </a:prstGeom>
          </p:spPr>
        </p:pic>
        <p:pic>
          <p:nvPicPr>
            <p:cNvPr id="80" name="Imagem 10" descr="Uma imagem com mesa&#10;&#10;Descrição gerada automaticamente">
              <a:extLst>
                <a:ext uri="{FF2B5EF4-FFF2-40B4-BE49-F238E27FC236}">
                  <a16:creationId xmlns:a16="http://schemas.microsoft.com/office/drawing/2014/main" id="{2C3448D8-B064-4EAB-A447-C9E69EF1D9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7705" t="12379" r="1229" b="3641"/>
            <a:stretch/>
          </p:blipFill>
          <p:spPr>
            <a:xfrm>
              <a:off x="10673077" y="699767"/>
              <a:ext cx="1378414" cy="5833858"/>
            </a:xfrm>
            <a:prstGeom prst="rect">
              <a:avLst/>
            </a:prstGeom>
          </p:spPr>
        </p:pic>
      </p:grp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19B84580-CA76-49C7-B0CD-8BC45FCEC20D}"/>
              </a:ext>
            </a:extLst>
          </p:cNvPr>
          <p:cNvCxnSpPr>
            <a:cxnSpLocks/>
            <a:stCxn id="59" idx="3"/>
            <a:endCxn id="79" idx="0"/>
          </p:cNvCxnSpPr>
          <p:nvPr/>
        </p:nvCxnSpPr>
        <p:spPr>
          <a:xfrm flipV="1">
            <a:off x="3781213" y="2518653"/>
            <a:ext cx="3963896" cy="1062387"/>
          </a:xfrm>
          <a:prstGeom prst="bentConnector4">
            <a:avLst>
              <a:gd name="adj1" fmla="val 8352"/>
              <a:gd name="adj2" fmla="val 121518"/>
            </a:avLst>
          </a:prstGeom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0B2F5FAA-1E14-405F-9F89-600E0CE203F1}"/>
              </a:ext>
            </a:extLst>
          </p:cNvPr>
          <p:cNvCxnSpPr>
            <a:cxnSpLocks/>
            <a:stCxn id="68" idx="2"/>
            <a:endCxn id="79" idx="0"/>
          </p:cNvCxnSpPr>
          <p:nvPr/>
        </p:nvCxnSpPr>
        <p:spPr>
          <a:xfrm rot="5400000">
            <a:off x="7679165" y="1589310"/>
            <a:ext cx="995288" cy="863399"/>
          </a:xfrm>
          <a:prstGeom prst="bentConnector3">
            <a:avLst>
              <a:gd name="adj1" fmla="val 74364"/>
            </a:avLst>
          </a:prstGeom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D1D98844-D3C8-46B5-B4C2-BB9F4A71C3C9}"/>
              </a:ext>
            </a:extLst>
          </p:cNvPr>
          <p:cNvCxnSpPr>
            <a:cxnSpLocks/>
            <a:stCxn id="73" idx="2"/>
            <a:endCxn id="79" idx="0"/>
          </p:cNvCxnSpPr>
          <p:nvPr/>
        </p:nvCxnSpPr>
        <p:spPr>
          <a:xfrm rot="5400000">
            <a:off x="8888410" y="387995"/>
            <a:ext cx="987357" cy="3273958"/>
          </a:xfrm>
          <a:prstGeom prst="bentConnector3">
            <a:avLst>
              <a:gd name="adj1" fmla="val 74048"/>
            </a:avLst>
          </a:prstGeom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BA62549B-D7FA-46ED-A86D-5C97D14D6EF9}"/>
              </a:ext>
            </a:extLst>
          </p:cNvPr>
          <p:cNvSpPr txBox="1"/>
          <p:nvPr/>
        </p:nvSpPr>
        <p:spPr>
          <a:xfrm>
            <a:off x="6694190" y="2032094"/>
            <a:ext cx="2079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i="1" dirty="0"/>
              <a:t>MERGE</a:t>
            </a:r>
            <a:endParaRPr lang="en-US" sz="2000" b="1" i="1" dirty="0"/>
          </a:p>
        </p:txBody>
      </p:sp>
      <p:sp>
        <p:nvSpPr>
          <p:cNvPr id="96" name="Google Shape;4892;p61">
            <a:extLst>
              <a:ext uri="{FF2B5EF4-FFF2-40B4-BE49-F238E27FC236}">
                <a16:creationId xmlns:a16="http://schemas.microsoft.com/office/drawing/2014/main" id="{99D2BBE6-2BC1-482A-9A18-7F5D712400F2}"/>
              </a:ext>
            </a:extLst>
          </p:cNvPr>
          <p:cNvSpPr/>
          <p:nvPr/>
        </p:nvSpPr>
        <p:spPr>
          <a:xfrm>
            <a:off x="212181" y="3723276"/>
            <a:ext cx="371651" cy="519595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8EB126F-C829-4FC7-888B-495DCC3A7E95}"/>
              </a:ext>
            </a:extLst>
          </p:cNvPr>
          <p:cNvGrpSpPr/>
          <p:nvPr/>
        </p:nvGrpSpPr>
        <p:grpSpPr>
          <a:xfrm>
            <a:off x="640265" y="132114"/>
            <a:ext cx="4122098" cy="1689975"/>
            <a:chOff x="517602" y="165782"/>
            <a:chExt cx="4122098" cy="1689975"/>
          </a:xfrm>
        </p:grpSpPr>
        <p:grpSp>
          <p:nvGrpSpPr>
            <p:cNvPr id="83" name="Google Shape;4816;p61">
              <a:extLst>
                <a:ext uri="{FF2B5EF4-FFF2-40B4-BE49-F238E27FC236}">
                  <a16:creationId xmlns:a16="http://schemas.microsoft.com/office/drawing/2014/main" id="{DF5C63C3-6C6D-4B9D-9A45-3F61E156DD28}"/>
                </a:ext>
              </a:extLst>
            </p:cNvPr>
            <p:cNvGrpSpPr/>
            <p:nvPr/>
          </p:nvGrpSpPr>
          <p:grpSpPr>
            <a:xfrm>
              <a:off x="517602" y="165782"/>
              <a:ext cx="3251510" cy="1689975"/>
              <a:chOff x="233350" y="949250"/>
              <a:chExt cx="7137300" cy="3802300"/>
            </a:xfrm>
            <a:solidFill>
              <a:schemeClr val="accent5"/>
            </a:solidFill>
          </p:grpSpPr>
          <p:sp>
            <p:nvSpPr>
              <p:cNvPr id="86" name="Google Shape;4817;p61">
                <a:extLst>
                  <a:ext uri="{FF2B5EF4-FFF2-40B4-BE49-F238E27FC236}">
                    <a16:creationId xmlns:a16="http://schemas.microsoft.com/office/drawing/2014/main" id="{46FA1466-D351-4997-A06A-69C8F55E0AA9}"/>
                  </a:ext>
                </a:extLst>
              </p:cNvPr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818;p61">
                <a:extLst>
                  <a:ext uri="{FF2B5EF4-FFF2-40B4-BE49-F238E27FC236}">
                    <a16:creationId xmlns:a16="http://schemas.microsoft.com/office/drawing/2014/main" id="{5B39EEE5-C30E-469B-870A-AB89A4359C34}"/>
                  </a:ext>
                </a:extLst>
              </p:cNvPr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819;p61">
                <a:extLst>
                  <a:ext uri="{FF2B5EF4-FFF2-40B4-BE49-F238E27FC236}">
                    <a16:creationId xmlns:a16="http://schemas.microsoft.com/office/drawing/2014/main" id="{D540C88B-9BFF-437D-BCFB-A0CCD8241C95}"/>
                  </a:ext>
                </a:extLst>
              </p:cNvPr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820;p61">
                <a:extLst>
                  <a:ext uri="{FF2B5EF4-FFF2-40B4-BE49-F238E27FC236}">
                    <a16:creationId xmlns:a16="http://schemas.microsoft.com/office/drawing/2014/main" id="{D26EE21D-AC71-4FC3-9482-45EFDA95EA12}"/>
                  </a:ext>
                </a:extLst>
              </p:cNvPr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821;p61">
                <a:extLst>
                  <a:ext uri="{FF2B5EF4-FFF2-40B4-BE49-F238E27FC236}">
                    <a16:creationId xmlns:a16="http://schemas.microsoft.com/office/drawing/2014/main" id="{504145A7-10CB-4E02-8AAA-2C9A38BEF5E4}"/>
                  </a:ext>
                </a:extLst>
              </p:cNvPr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822;p61">
                <a:extLst>
                  <a:ext uri="{FF2B5EF4-FFF2-40B4-BE49-F238E27FC236}">
                    <a16:creationId xmlns:a16="http://schemas.microsoft.com/office/drawing/2014/main" id="{3596F911-093A-460A-8AA4-2A5F2A4B123B}"/>
                  </a:ext>
                </a:extLst>
              </p:cNvPr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823;p61">
                <a:extLst>
                  <a:ext uri="{FF2B5EF4-FFF2-40B4-BE49-F238E27FC236}">
                    <a16:creationId xmlns:a16="http://schemas.microsoft.com/office/drawing/2014/main" id="{6C61ED05-B1CD-467A-B8E8-9ED5F10FE2CB}"/>
                  </a:ext>
                </a:extLst>
              </p:cNvPr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824;p61">
                <a:extLst>
                  <a:ext uri="{FF2B5EF4-FFF2-40B4-BE49-F238E27FC236}">
                    <a16:creationId xmlns:a16="http://schemas.microsoft.com/office/drawing/2014/main" id="{6B28121B-5BD7-4E86-A89D-6E01A52D63B4}"/>
                  </a:ext>
                </a:extLst>
              </p:cNvPr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825;p61">
                <a:extLst>
                  <a:ext uri="{FF2B5EF4-FFF2-40B4-BE49-F238E27FC236}">
                    <a16:creationId xmlns:a16="http://schemas.microsoft.com/office/drawing/2014/main" id="{77EC35C5-C157-4E2B-A91B-F9B1995D7BFB}"/>
                  </a:ext>
                </a:extLst>
              </p:cNvPr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826;p61">
                <a:extLst>
                  <a:ext uri="{FF2B5EF4-FFF2-40B4-BE49-F238E27FC236}">
                    <a16:creationId xmlns:a16="http://schemas.microsoft.com/office/drawing/2014/main" id="{375C6060-2E2C-4BCC-A30C-FA9D9F56ECC9}"/>
                  </a:ext>
                </a:extLst>
              </p:cNvPr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827;p61">
                <a:extLst>
                  <a:ext uri="{FF2B5EF4-FFF2-40B4-BE49-F238E27FC236}">
                    <a16:creationId xmlns:a16="http://schemas.microsoft.com/office/drawing/2014/main" id="{D82B2419-B248-4F66-AB12-D2C171DEF98D}"/>
                  </a:ext>
                </a:extLst>
              </p:cNvPr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828;p61">
                <a:extLst>
                  <a:ext uri="{FF2B5EF4-FFF2-40B4-BE49-F238E27FC236}">
                    <a16:creationId xmlns:a16="http://schemas.microsoft.com/office/drawing/2014/main" id="{0908E00C-40A5-4ADE-85D1-88833ACDC30A}"/>
                  </a:ext>
                </a:extLst>
              </p:cNvPr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829;p61">
                <a:extLst>
                  <a:ext uri="{FF2B5EF4-FFF2-40B4-BE49-F238E27FC236}">
                    <a16:creationId xmlns:a16="http://schemas.microsoft.com/office/drawing/2014/main" id="{7370FB5D-ECCD-4EF1-A091-A6D858317E93}"/>
                  </a:ext>
                </a:extLst>
              </p:cNvPr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830;p61">
                <a:extLst>
                  <a:ext uri="{FF2B5EF4-FFF2-40B4-BE49-F238E27FC236}">
                    <a16:creationId xmlns:a16="http://schemas.microsoft.com/office/drawing/2014/main" id="{F1D6CC9A-EE5E-4FA8-923F-98ED2A8B4F69}"/>
                  </a:ext>
                </a:extLst>
              </p:cNvPr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831;p61">
                <a:extLst>
                  <a:ext uri="{FF2B5EF4-FFF2-40B4-BE49-F238E27FC236}">
                    <a16:creationId xmlns:a16="http://schemas.microsoft.com/office/drawing/2014/main" id="{B6BC645C-7153-47B7-870F-45834E049961}"/>
                  </a:ext>
                </a:extLst>
              </p:cNvPr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832;p61">
                <a:extLst>
                  <a:ext uri="{FF2B5EF4-FFF2-40B4-BE49-F238E27FC236}">
                    <a16:creationId xmlns:a16="http://schemas.microsoft.com/office/drawing/2014/main" id="{4A6B2E07-6546-41A5-9F8C-216DC10EE014}"/>
                  </a:ext>
                </a:extLst>
              </p:cNvPr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833;p61">
                <a:extLst>
                  <a:ext uri="{FF2B5EF4-FFF2-40B4-BE49-F238E27FC236}">
                    <a16:creationId xmlns:a16="http://schemas.microsoft.com/office/drawing/2014/main" id="{6A26ED84-DFE8-4891-8E4D-1A55CC45016C}"/>
                  </a:ext>
                </a:extLst>
              </p:cNvPr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834;p61">
                <a:extLst>
                  <a:ext uri="{FF2B5EF4-FFF2-40B4-BE49-F238E27FC236}">
                    <a16:creationId xmlns:a16="http://schemas.microsoft.com/office/drawing/2014/main" id="{199F94EB-E9CE-40B0-853B-3325A3CB0A8D}"/>
                  </a:ext>
                </a:extLst>
              </p:cNvPr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835;p61">
                <a:extLst>
                  <a:ext uri="{FF2B5EF4-FFF2-40B4-BE49-F238E27FC236}">
                    <a16:creationId xmlns:a16="http://schemas.microsoft.com/office/drawing/2014/main" id="{65ED0136-1178-43C8-A182-000A65E22B5B}"/>
                  </a:ext>
                </a:extLst>
              </p:cNvPr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836;p61">
                <a:extLst>
                  <a:ext uri="{FF2B5EF4-FFF2-40B4-BE49-F238E27FC236}">
                    <a16:creationId xmlns:a16="http://schemas.microsoft.com/office/drawing/2014/main" id="{6FD69C19-FD30-43A7-9267-41A388A9908A}"/>
                  </a:ext>
                </a:extLst>
              </p:cNvPr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837;p61">
                <a:extLst>
                  <a:ext uri="{FF2B5EF4-FFF2-40B4-BE49-F238E27FC236}">
                    <a16:creationId xmlns:a16="http://schemas.microsoft.com/office/drawing/2014/main" id="{DA27D0BB-60CE-460D-A53B-C226442EE1F8}"/>
                  </a:ext>
                </a:extLst>
              </p:cNvPr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838;p61">
                <a:extLst>
                  <a:ext uri="{FF2B5EF4-FFF2-40B4-BE49-F238E27FC236}">
                    <a16:creationId xmlns:a16="http://schemas.microsoft.com/office/drawing/2014/main" id="{5D326859-0C9D-4ED8-91EC-FA22EB40AC73}"/>
                  </a:ext>
                </a:extLst>
              </p:cNvPr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839;p61">
                <a:extLst>
                  <a:ext uri="{FF2B5EF4-FFF2-40B4-BE49-F238E27FC236}">
                    <a16:creationId xmlns:a16="http://schemas.microsoft.com/office/drawing/2014/main" id="{0C43B0EB-C33C-4B45-97F1-9DA15677E25B}"/>
                  </a:ext>
                </a:extLst>
              </p:cNvPr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840;p61">
                <a:extLst>
                  <a:ext uri="{FF2B5EF4-FFF2-40B4-BE49-F238E27FC236}">
                    <a16:creationId xmlns:a16="http://schemas.microsoft.com/office/drawing/2014/main" id="{573E2ADF-C363-4FDA-9014-6D4EB1E99661}"/>
                  </a:ext>
                </a:extLst>
              </p:cNvPr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841;p61">
                <a:extLst>
                  <a:ext uri="{FF2B5EF4-FFF2-40B4-BE49-F238E27FC236}">
                    <a16:creationId xmlns:a16="http://schemas.microsoft.com/office/drawing/2014/main" id="{9E84681A-231C-4FA9-9164-A50CC20F1ABB}"/>
                  </a:ext>
                </a:extLst>
              </p:cNvPr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842;p61">
                <a:extLst>
                  <a:ext uri="{FF2B5EF4-FFF2-40B4-BE49-F238E27FC236}">
                    <a16:creationId xmlns:a16="http://schemas.microsoft.com/office/drawing/2014/main" id="{4AF22AA2-D914-4232-8582-E31DA213707C}"/>
                  </a:ext>
                </a:extLst>
              </p:cNvPr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843;p61">
                <a:extLst>
                  <a:ext uri="{FF2B5EF4-FFF2-40B4-BE49-F238E27FC236}">
                    <a16:creationId xmlns:a16="http://schemas.microsoft.com/office/drawing/2014/main" id="{9FF1491F-994F-4706-8851-643963985AC7}"/>
                  </a:ext>
                </a:extLst>
              </p:cNvPr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4844;p61">
                <a:extLst>
                  <a:ext uri="{FF2B5EF4-FFF2-40B4-BE49-F238E27FC236}">
                    <a16:creationId xmlns:a16="http://schemas.microsoft.com/office/drawing/2014/main" id="{827C8DD3-2AC4-401A-A1F3-D3460F2BE280}"/>
                  </a:ext>
                </a:extLst>
              </p:cNvPr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845;p61">
                <a:extLst>
                  <a:ext uri="{FF2B5EF4-FFF2-40B4-BE49-F238E27FC236}">
                    <a16:creationId xmlns:a16="http://schemas.microsoft.com/office/drawing/2014/main" id="{58566D70-DA1B-43E3-8451-E94E89367A08}"/>
                  </a:ext>
                </a:extLst>
              </p:cNvPr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846;p61">
                <a:extLst>
                  <a:ext uri="{FF2B5EF4-FFF2-40B4-BE49-F238E27FC236}">
                    <a16:creationId xmlns:a16="http://schemas.microsoft.com/office/drawing/2014/main" id="{961B8CB5-91C9-4882-ABE8-F3F051B720EA}"/>
                  </a:ext>
                </a:extLst>
              </p:cNvPr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847;p61">
                <a:extLst>
                  <a:ext uri="{FF2B5EF4-FFF2-40B4-BE49-F238E27FC236}">
                    <a16:creationId xmlns:a16="http://schemas.microsoft.com/office/drawing/2014/main" id="{6145C4EB-EEB2-46C9-94A2-3FBDDF831180}"/>
                  </a:ext>
                </a:extLst>
              </p:cNvPr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848;p61">
                <a:extLst>
                  <a:ext uri="{FF2B5EF4-FFF2-40B4-BE49-F238E27FC236}">
                    <a16:creationId xmlns:a16="http://schemas.microsoft.com/office/drawing/2014/main" id="{DCDDCD8B-8DA9-4BD9-A6C6-A69742138E5D}"/>
                  </a:ext>
                </a:extLst>
              </p:cNvPr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849;p61">
                <a:extLst>
                  <a:ext uri="{FF2B5EF4-FFF2-40B4-BE49-F238E27FC236}">
                    <a16:creationId xmlns:a16="http://schemas.microsoft.com/office/drawing/2014/main" id="{A2E50B31-2D21-4ED8-9C4A-015C9A6A74E4}"/>
                  </a:ext>
                </a:extLst>
              </p:cNvPr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850;p61">
                <a:extLst>
                  <a:ext uri="{FF2B5EF4-FFF2-40B4-BE49-F238E27FC236}">
                    <a16:creationId xmlns:a16="http://schemas.microsoft.com/office/drawing/2014/main" id="{9ADED1D1-4C2D-43B8-88FE-3876447D1D8D}"/>
                  </a:ext>
                </a:extLst>
              </p:cNvPr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4851;p61">
                <a:extLst>
                  <a:ext uri="{FF2B5EF4-FFF2-40B4-BE49-F238E27FC236}">
                    <a16:creationId xmlns:a16="http://schemas.microsoft.com/office/drawing/2014/main" id="{4E662621-89F8-4A80-BE68-3C0A9E1F33CB}"/>
                  </a:ext>
                </a:extLst>
              </p:cNvPr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4852;p61">
                <a:extLst>
                  <a:ext uri="{FF2B5EF4-FFF2-40B4-BE49-F238E27FC236}">
                    <a16:creationId xmlns:a16="http://schemas.microsoft.com/office/drawing/2014/main" id="{6601F4CC-F1AD-4090-99D6-66EA28570C1D}"/>
                  </a:ext>
                </a:extLst>
              </p:cNvPr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4853;p61">
                <a:extLst>
                  <a:ext uri="{FF2B5EF4-FFF2-40B4-BE49-F238E27FC236}">
                    <a16:creationId xmlns:a16="http://schemas.microsoft.com/office/drawing/2014/main" id="{D2C8168F-7CA0-424D-A6C0-FEA6A546E154}"/>
                  </a:ext>
                </a:extLst>
              </p:cNvPr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4854;p61">
                <a:extLst>
                  <a:ext uri="{FF2B5EF4-FFF2-40B4-BE49-F238E27FC236}">
                    <a16:creationId xmlns:a16="http://schemas.microsoft.com/office/drawing/2014/main" id="{922F63EE-8C17-4D20-9EC6-A337C11BD137}"/>
                  </a:ext>
                </a:extLst>
              </p:cNvPr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855;p61">
                <a:extLst>
                  <a:ext uri="{FF2B5EF4-FFF2-40B4-BE49-F238E27FC236}">
                    <a16:creationId xmlns:a16="http://schemas.microsoft.com/office/drawing/2014/main" id="{24F9611E-436E-4693-BD90-3C110A3BAD4C}"/>
                  </a:ext>
                </a:extLst>
              </p:cNvPr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856;p61">
                <a:extLst>
                  <a:ext uri="{FF2B5EF4-FFF2-40B4-BE49-F238E27FC236}">
                    <a16:creationId xmlns:a16="http://schemas.microsoft.com/office/drawing/2014/main" id="{9C76F2CC-7336-46D6-89BD-CF339EDCBB10}"/>
                  </a:ext>
                </a:extLst>
              </p:cNvPr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857;p61">
                <a:extLst>
                  <a:ext uri="{FF2B5EF4-FFF2-40B4-BE49-F238E27FC236}">
                    <a16:creationId xmlns:a16="http://schemas.microsoft.com/office/drawing/2014/main" id="{D673DD45-3BEA-4167-9E4B-53EAAB838A26}"/>
                  </a:ext>
                </a:extLst>
              </p:cNvPr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858;p61">
                <a:extLst>
                  <a:ext uri="{FF2B5EF4-FFF2-40B4-BE49-F238E27FC236}">
                    <a16:creationId xmlns:a16="http://schemas.microsoft.com/office/drawing/2014/main" id="{0A980AD1-AD8C-42E2-AE14-9407F9B2111C}"/>
                  </a:ext>
                </a:extLst>
              </p:cNvPr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859;p61">
                <a:extLst>
                  <a:ext uri="{FF2B5EF4-FFF2-40B4-BE49-F238E27FC236}">
                    <a16:creationId xmlns:a16="http://schemas.microsoft.com/office/drawing/2014/main" id="{3EADD514-0237-493D-8799-858D2404BC42}"/>
                  </a:ext>
                </a:extLst>
              </p:cNvPr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860;p61">
                <a:extLst>
                  <a:ext uri="{FF2B5EF4-FFF2-40B4-BE49-F238E27FC236}">
                    <a16:creationId xmlns:a16="http://schemas.microsoft.com/office/drawing/2014/main" id="{FFE094C1-FE9D-47A2-B9E4-4E54E080C872}"/>
                  </a:ext>
                </a:extLst>
              </p:cNvPr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861;p61">
                <a:extLst>
                  <a:ext uri="{FF2B5EF4-FFF2-40B4-BE49-F238E27FC236}">
                    <a16:creationId xmlns:a16="http://schemas.microsoft.com/office/drawing/2014/main" id="{D28D0B67-33D5-4F47-ADBC-63DBE2C09C54}"/>
                  </a:ext>
                </a:extLst>
              </p:cNvPr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862;p61">
                <a:extLst>
                  <a:ext uri="{FF2B5EF4-FFF2-40B4-BE49-F238E27FC236}">
                    <a16:creationId xmlns:a16="http://schemas.microsoft.com/office/drawing/2014/main" id="{BDBFBEF7-094F-4EFD-8F26-46BFC7C007F3}"/>
                  </a:ext>
                </a:extLst>
              </p:cNvPr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863;p61">
                <a:extLst>
                  <a:ext uri="{FF2B5EF4-FFF2-40B4-BE49-F238E27FC236}">
                    <a16:creationId xmlns:a16="http://schemas.microsoft.com/office/drawing/2014/main" id="{F2880D91-5712-4A93-8E22-E8071403115C}"/>
                  </a:ext>
                </a:extLst>
              </p:cNvPr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864;p61">
                <a:extLst>
                  <a:ext uri="{FF2B5EF4-FFF2-40B4-BE49-F238E27FC236}">
                    <a16:creationId xmlns:a16="http://schemas.microsoft.com/office/drawing/2014/main" id="{96CF938D-E192-4402-A168-290A395F2ADF}"/>
                  </a:ext>
                </a:extLst>
              </p:cNvPr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865;p61">
                <a:extLst>
                  <a:ext uri="{FF2B5EF4-FFF2-40B4-BE49-F238E27FC236}">
                    <a16:creationId xmlns:a16="http://schemas.microsoft.com/office/drawing/2014/main" id="{EFB4A03E-CBF2-4C7B-8C38-FC03467B2E67}"/>
                  </a:ext>
                </a:extLst>
              </p:cNvPr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4866;p61">
                <a:extLst>
                  <a:ext uri="{FF2B5EF4-FFF2-40B4-BE49-F238E27FC236}">
                    <a16:creationId xmlns:a16="http://schemas.microsoft.com/office/drawing/2014/main" id="{468AA9AF-1C88-46F0-ADD1-BFC3EE4CC0CA}"/>
                  </a:ext>
                </a:extLst>
              </p:cNvPr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4867;p61">
                <a:extLst>
                  <a:ext uri="{FF2B5EF4-FFF2-40B4-BE49-F238E27FC236}">
                    <a16:creationId xmlns:a16="http://schemas.microsoft.com/office/drawing/2014/main" id="{CDA2D29C-C4FB-4485-9958-147EEF816B68}"/>
                  </a:ext>
                </a:extLst>
              </p:cNvPr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" name="Title 1">
              <a:extLst>
                <a:ext uri="{FF2B5EF4-FFF2-40B4-BE49-F238E27FC236}">
                  <a16:creationId xmlns:a16="http://schemas.microsoft.com/office/drawing/2014/main" id="{3340B8AA-D3E2-40DD-B534-72F712DD8AF3}"/>
                </a:ext>
              </a:extLst>
            </p:cNvPr>
            <p:cNvSpPr txBox="1">
              <a:spLocks/>
            </p:cNvSpPr>
            <p:nvPr/>
          </p:nvSpPr>
          <p:spPr>
            <a:xfrm>
              <a:off x="692538" y="269811"/>
              <a:ext cx="3947162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PT" sz="4000" dirty="0" err="1">
                  <a:latin typeface="Oswald" pitchFamily="2" charset="0"/>
                </a:rPr>
                <a:t>Titles</a:t>
              </a:r>
              <a:r>
                <a:rPr lang="pt-PT" sz="4000" dirty="0">
                  <a:latin typeface="Oswald" pitchFamily="2" charset="0"/>
                </a:rPr>
                <a:t> per </a:t>
              </a:r>
              <a:r>
                <a:rPr lang="pt-PT" sz="4000" dirty="0" err="1">
                  <a:latin typeface="Oswald" pitchFamily="2" charset="0"/>
                </a:rPr>
                <a:t>Region</a:t>
              </a:r>
              <a:endParaRPr lang="en-US" sz="4000" dirty="0">
                <a:latin typeface="Oswald" pitchFamily="2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426B6D-D28E-4BF4-B8EC-F94A1B016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66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6A486268-252A-4915-B4D9-14B1F8CBC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" y="0"/>
            <a:ext cx="12192000" cy="6068125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CEBBA886-800F-4E8F-A789-63D39D96CA0B}"/>
              </a:ext>
            </a:extLst>
          </p:cNvPr>
          <p:cNvGrpSpPr/>
          <p:nvPr/>
        </p:nvGrpSpPr>
        <p:grpSpPr>
          <a:xfrm>
            <a:off x="2487526" y="6068125"/>
            <a:ext cx="7257585" cy="602538"/>
            <a:chOff x="1360457" y="6095602"/>
            <a:chExt cx="7257585" cy="602538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3143A17-360B-40F3-9018-6325DD5FE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0457" y="6106038"/>
              <a:ext cx="1403823" cy="575568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C4E9ED35-04DB-479A-9D09-9EF4EEC65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7092" y="6122572"/>
              <a:ext cx="1410629" cy="57556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4B79749E-DC11-45EF-9FA8-18B7885E6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7721" y="6095602"/>
              <a:ext cx="1676024" cy="579391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B6D603C-5017-4545-AD7E-95645084C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3745" y="6106038"/>
              <a:ext cx="1287494" cy="583784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4768A1C-9F1E-4334-9F0A-722D91092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81239" y="6205087"/>
              <a:ext cx="1436803" cy="360419"/>
            </a:xfrm>
            <a:prstGeom prst="rect">
              <a:avLst/>
            </a:prstGeom>
          </p:spPr>
        </p:pic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7A36734C-31EB-4964-8966-0974ECF4B8EB}"/>
              </a:ext>
            </a:extLst>
          </p:cNvPr>
          <p:cNvSpPr txBox="1"/>
          <p:nvPr/>
        </p:nvSpPr>
        <p:spPr>
          <a:xfrm>
            <a:off x="-49972" y="6634264"/>
            <a:ext cx="6832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https://github.com/fsbarros98/IMDb_analysis/blob/main/graphic_results/regions_images/worldmap.html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149101-49B8-4BF3-A3DE-B72D1F278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52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6A486268-252A-4915-B4D9-14B1F8CBC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" y="0"/>
            <a:ext cx="12192000" cy="6068125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CEBBA886-800F-4E8F-A789-63D39D96CA0B}"/>
              </a:ext>
            </a:extLst>
          </p:cNvPr>
          <p:cNvGrpSpPr/>
          <p:nvPr/>
        </p:nvGrpSpPr>
        <p:grpSpPr>
          <a:xfrm>
            <a:off x="2487526" y="6068125"/>
            <a:ext cx="7257585" cy="602538"/>
            <a:chOff x="1360457" y="6095602"/>
            <a:chExt cx="7257585" cy="602538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3143A17-360B-40F3-9018-6325DD5FE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0457" y="6106038"/>
              <a:ext cx="1403823" cy="575568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C4E9ED35-04DB-479A-9D09-9EF4EEC65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7092" y="6122572"/>
              <a:ext cx="1410629" cy="57556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4B79749E-DC11-45EF-9FA8-18B7885E6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7721" y="6095602"/>
              <a:ext cx="1676024" cy="579391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B6D603C-5017-4545-AD7E-95645084C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3745" y="6106038"/>
              <a:ext cx="1287494" cy="583784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4768A1C-9F1E-4334-9F0A-722D91092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81239" y="6205087"/>
              <a:ext cx="1436803" cy="360419"/>
            </a:xfrm>
            <a:prstGeom prst="rect">
              <a:avLst/>
            </a:prstGeom>
          </p:spPr>
        </p:pic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7A36734C-31EB-4964-8966-0974ECF4B8EB}"/>
              </a:ext>
            </a:extLst>
          </p:cNvPr>
          <p:cNvSpPr txBox="1"/>
          <p:nvPr/>
        </p:nvSpPr>
        <p:spPr>
          <a:xfrm>
            <a:off x="-49972" y="6634264"/>
            <a:ext cx="6832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https://github.com/fsbarros98/IMDb_analysis/blob/main/graphic_results/regions_images/worldmap.html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D96C8226-7DFB-4646-A8CC-C016C47065D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939" t="28224" r="69853" b="21473"/>
          <a:stretch/>
        </p:blipFill>
        <p:spPr>
          <a:xfrm>
            <a:off x="1608752" y="1523083"/>
            <a:ext cx="878774" cy="344978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206C595-23A7-45DF-91E4-08429110FDFF}"/>
              </a:ext>
            </a:extLst>
          </p:cNvPr>
          <p:cNvCxnSpPr>
            <a:cxnSpLocks/>
          </p:cNvCxnSpPr>
          <p:nvPr/>
        </p:nvCxnSpPr>
        <p:spPr>
          <a:xfrm>
            <a:off x="2487526" y="1649589"/>
            <a:ext cx="382674" cy="1467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5E0A6-739C-4879-8F07-409355A8F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76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877BB813-7310-46F2-B8B3-4F99C14CD2E8}"/>
              </a:ext>
            </a:extLst>
          </p:cNvPr>
          <p:cNvSpPr/>
          <p:nvPr/>
        </p:nvSpPr>
        <p:spPr>
          <a:xfrm>
            <a:off x="6395155" y="257028"/>
            <a:ext cx="3491948" cy="810166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EBBA886-800F-4E8F-A789-63D39D96CA0B}"/>
              </a:ext>
            </a:extLst>
          </p:cNvPr>
          <p:cNvGrpSpPr/>
          <p:nvPr/>
        </p:nvGrpSpPr>
        <p:grpSpPr>
          <a:xfrm>
            <a:off x="4642867" y="5504907"/>
            <a:ext cx="7257585" cy="602538"/>
            <a:chOff x="1360457" y="6095602"/>
            <a:chExt cx="7257585" cy="602538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3143A17-360B-40F3-9018-6325DD5FE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0457" y="6106038"/>
              <a:ext cx="1403823" cy="575568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C4E9ED35-04DB-479A-9D09-9EF4EEC65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7092" y="6122572"/>
              <a:ext cx="1410629" cy="57556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4B79749E-DC11-45EF-9FA8-18B7885E6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7721" y="6095602"/>
              <a:ext cx="1676024" cy="579391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B6D603C-5017-4545-AD7E-95645084C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3745" y="6106038"/>
              <a:ext cx="1287494" cy="583784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4768A1C-9F1E-4334-9F0A-722D91092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1239" y="6205087"/>
              <a:ext cx="1436803" cy="360419"/>
            </a:xfrm>
            <a:prstGeom prst="rect">
              <a:avLst/>
            </a:prstGeom>
          </p:spPr>
        </p:pic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7A36734C-31EB-4964-8966-0974ECF4B8EB}"/>
              </a:ext>
            </a:extLst>
          </p:cNvPr>
          <p:cNvSpPr txBox="1"/>
          <p:nvPr/>
        </p:nvSpPr>
        <p:spPr>
          <a:xfrm>
            <a:off x="-49972" y="6634264"/>
            <a:ext cx="6832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https://github.com/fsbarros98/IMDb_analysis/blob/main/graphic_results/regions_images/worldmap.html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Imagem 13" descr="Uma imagem com água, grande, colorido, monitor&#10;&#10;Descrição gerada automaticamente">
            <a:extLst>
              <a:ext uri="{FF2B5EF4-FFF2-40B4-BE49-F238E27FC236}">
                <a16:creationId xmlns:a16="http://schemas.microsoft.com/office/drawing/2014/main" id="{63679582-E367-4590-9D41-5C648434B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2974" y="1159538"/>
            <a:ext cx="7487478" cy="4201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EB636E-A022-4FAC-A2E5-2510B5EF2B5E}"/>
              </a:ext>
            </a:extLst>
          </p:cNvPr>
          <p:cNvSpPr txBox="1"/>
          <p:nvPr/>
        </p:nvSpPr>
        <p:spPr>
          <a:xfrm>
            <a:off x="6585433" y="237612"/>
            <a:ext cx="29751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Links between the regions</a:t>
            </a:r>
            <a:endParaRPr lang="pt-PT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A06BE4-F532-4588-9918-0E60EA1757AD}"/>
              </a:ext>
            </a:extLst>
          </p:cNvPr>
          <p:cNvSpPr txBox="1"/>
          <p:nvPr/>
        </p:nvSpPr>
        <p:spPr>
          <a:xfrm>
            <a:off x="650250" y="2343761"/>
            <a:ext cx="2826884" cy="92333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European continent </a:t>
            </a:r>
            <a:r>
              <a:rPr lang="en-US" dirty="0"/>
              <a:t>has a lot of connections with the remaining countries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3C3456-F755-44A0-8625-6757215CA284}"/>
              </a:ext>
            </a:extLst>
          </p:cNvPr>
          <p:cNvSpPr txBox="1"/>
          <p:nvPr/>
        </p:nvSpPr>
        <p:spPr>
          <a:xfrm>
            <a:off x="836105" y="4654145"/>
            <a:ext cx="2426834" cy="147732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titles that are translated to more than one region are typically translated to some European country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568188-6162-44A7-B5BF-5B5B5E4B81A4}"/>
              </a:ext>
            </a:extLst>
          </p:cNvPr>
          <p:cNvGrpSpPr/>
          <p:nvPr/>
        </p:nvGrpSpPr>
        <p:grpSpPr>
          <a:xfrm>
            <a:off x="640265" y="132114"/>
            <a:ext cx="4122098" cy="1689975"/>
            <a:chOff x="517602" y="165782"/>
            <a:chExt cx="4122098" cy="1689975"/>
          </a:xfrm>
        </p:grpSpPr>
        <p:grpSp>
          <p:nvGrpSpPr>
            <p:cNvPr id="15" name="Google Shape;4816;p61">
              <a:extLst>
                <a:ext uri="{FF2B5EF4-FFF2-40B4-BE49-F238E27FC236}">
                  <a16:creationId xmlns:a16="http://schemas.microsoft.com/office/drawing/2014/main" id="{AFB819D0-2918-46D6-B88F-3FD7B5E96F74}"/>
                </a:ext>
              </a:extLst>
            </p:cNvPr>
            <p:cNvGrpSpPr/>
            <p:nvPr/>
          </p:nvGrpSpPr>
          <p:grpSpPr>
            <a:xfrm>
              <a:off x="517602" y="165782"/>
              <a:ext cx="3251510" cy="1689975"/>
              <a:chOff x="233350" y="949250"/>
              <a:chExt cx="7137300" cy="3802300"/>
            </a:xfrm>
            <a:solidFill>
              <a:schemeClr val="accent5"/>
            </a:solidFill>
          </p:grpSpPr>
          <p:sp>
            <p:nvSpPr>
              <p:cNvPr id="19" name="Google Shape;4817;p61">
                <a:extLst>
                  <a:ext uri="{FF2B5EF4-FFF2-40B4-BE49-F238E27FC236}">
                    <a16:creationId xmlns:a16="http://schemas.microsoft.com/office/drawing/2014/main" id="{38EA4641-5B6C-4FF1-AF03-07FE6094AA61}"/>
                  </a:ext>
                </a:extLst>
              </p:cNvPr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818;p61">
                <a:extLst>
                  <a:ext uri="{FF2B5EF4-FFF2-40B4-BE49-F238E27FC236}">
                    <a16:creationId xmlns:a16="http://schemas.microsoft.com/office/drawing/2014/main" id="{6940C6FD-F48C-4B19-91E4-0D5BAD62DC18}"/>
                  </a:ext>
                </a:extLst>
              </p:cNvPr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819;p61">
                <a:extLst>
                  <a:ext uri="{FF2B5EF4-FFF2-40B4-BE49-F238E27FC236}">
                    <a16:creationId xmlns:a16="http://schemas.microsoft.com/office/drawing/2014/main" id="{2255A771-121A-421B-A132-ABD6CCE2FC1B}"/>
                  </a:ext>
                </a:extLst>
              </p:cNvPr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20;p61">
                <a:extLst>
                  <a:ext uri="{FF2B5EF4-FFF2-40B4-BE49-F238E27FC236}">
                    <a16:creationId xmlns:a16="http://schemas.microsoft.com/office/drawing/2014/main" id="{A2AC6E3B-F9D5-44B2-A054-0607B8E40849}"/>
                  </a:ext>
                </a:extLst>
              </p:cNvPr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21;p61">
                <a:extLst>
                  <a:ext uri="{FF2B5EF4-FFF2-40B4-BE49-F238E27FC236}">
                    <a16:creationId xmlns:a16="http://schemas.microsoft.com/office/drawing/2014/main" id="{54F0FE36-EAD4-462B-8C08-D6EA36B0CD4C}"/>
                  </a:ext>
                </a:extLst>
              </p:cNvPr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2;p61">
                <a:extLst>
                  <a:ext uri="{FF2B5EF4-FFF2-40B4-BE49-F238E27FC236}">
                    <a16:creationId xmlns:a16="http://schemas.microsoft.com/office/drawing/2014/main" id="{6F85C8C1-DC61-4F28-80EB-EE56C9B063B8}"/>
                  </a:ext>
                </a:extLst>
              </p:cNvPr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23;p61">
                <a:extLst>
                  <a:ext uri="{FF2B5EF4-FFF2-40B4-BE49-F238E27FC236}">
                    <a16:creationId xmlns:a16="http://schemas.microsoft.com/office/drawing/2014/main" id="{A3CA48BD-CD26-4DBA-BA80-44189D85574A}"/>
                  </a:ext>
                </a:extLst>
              </p:cNvPr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24;p61">
                <a:extLst>
                  <a:ext uri="{FF2B5EF4-FFF2-40B4-BE49-F238E27FC236}">
                    <a16:creationId xmlns:a16="http://schemas.microsoft.com/office/drawing/2014/main" id="{E0405873-36A3-40A7-BD52-9BFCB65856B2}"/>
                  </a:ext>
                </a:extLst>
              </p:cNvPr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25;p61">
                <a:extLst>
                  <a:ext uri="{FF2B5EF4-FFF2-40B4-BE49-F238E27FC236}">
                    <a16:creationId xmlns:a16="http://schemas.microsoft.com/office/drawing/2014/main" id="{8ED2B24A-00E8-4725-8F05-B2FC97408575}"/>
                  </a:ext>
                </a:extLst>
              </p:cNvPr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826;p61">
                <a:extLst>
                  <a:ext uri="{FF2B5EF4-FFF2-40B4-BE49-F238E27FC236}">
                    <a16:creationId xmlns:a16="http://schemas.microsoft.com/office/drawing/2014/main" id="{942CC301-8690-42F0-8EF4-8006C21B8E8A}"/>
                  </a:ext>
                </a:extLst>
              </p:cNvPr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827;p61">
                <a:extLst>
                  <a:ext uri="{FF2B5EF4-FFF2-40B4-BE49-F238E27FC236}">
                    <a16:creationId xmlns:a16="http://schemas.microsoft.com/office/drawing/2014/main" id="{A20913C3-C752-44ED-940C-AED66FD63854}"/>
                  </a:ext>
                </a:extLst>
              </p:cNvPr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828;p61">
                <a:extLst>
                  <a:ext uri="{FF2B5EF4-FFF2-40B4-BE49-F238E27FC236}">
                    <a16:creationId xmlns:a16="http://schemas.microsoft.com/office/drawing/2014/main" id="{10F99119-C861-4FD5-ABEC-BB4234898BD9}"/>
                  </a:ext>
                </a:extLst>
              </p:cNvPr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829;p61">
                <a:extLst>
                  <a:ext uri="{FF2B5EF4-FFF2-40B4-BE49-F238E27FC236}">
                    <a16:creationId xmlns:a16="http://schemas.microsoft.com/office/drawing/2014/main" id="{2B6DDA0C-03ED-4A70-8638-3E44B3F61DBA}"/>
                  </a:ext>
                </a:extLst>
              </p:cNvPr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830;p61">
                <a:extLst>
                  <a:ext uri="{FF2B5EF4-FFF2-40B4-BE49-F238E27FC236}">
                    <a16:creationId xmlns:a16="http://schemas.microsoft.com/office/drawing/2014/main" id="{3E8F885E-F345-4A7E-B150-E247808EF0D3}"/>
                  </a:ext>
                </a:extLst>
              </p:cNvPr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831;p61">
                <a:extLst>
                  <a:ext uri="{FF2B5EF4-FFF2-40B4-BE49-F238E27FC236}">
                    <a16:creationId xmlns:a16="http://schemas.microsoft.com/office/drawing/2014/main" id="{34C3827A-AEA9-4F96-993E-BF1330BCA819}"/>
                  </a:ext>
                </a:extLst>
              </p:cNvPr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832;p61">
                <a:extLst>
                  <a:ext uri="{FF2B5EF4-FFF2-40B4-BE49-F238E27FC236}">
                    <a16:creationId xmlns:a16="http://schemas.microsoft.com/office/drawing/2014/main" id="{F4D0AF93-216E-41AF-BD9F-EEC45A18843D}"/>
                  </a:ext>
                </a:extLst>
              </p:cNvPr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833;p61">
                <a:extLst>
                  <a:ext uri="{FF2B5EF4-FFF2-40B4-BE49-F238E27FC236}">
                    <a16:creationId xmlns:a16="http://schemas.microsoft.com/office/drawing/2014/main" id="{D4FD16D2-26BA-423A-9C30-146E618D779B}"/>
                  </a:ext>
                </a:extLst>
              </p:cNvPr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834;p61">
                <a:extLst>
                  <a:ext uri="{FF2B5EF4-FFF2-40B4-BE49-F238E27FC236}">
                    <a16:creationId xmlns:a16="http://schemas.microsoft.com/office/drawing/2014/main" id="{43868D61-032A-4A3B-A014-B65A2B7A9A82}"/>
                  </a:ext>
                </a:extLst>
              </p:cNvPr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835;p61">
                <a:extLst>
                  <a:ext uri="{FF2B5EF4-FFF2-40B4-BE49-F238E27FC236}">
                    <a16:creationId xmlns:a16="http://schemas.microsoft.com/office/drawing/2014/main" id="{770D980D-A6A9-4CCC-B3B3-40AEFD077257}"/>
                  </a:ext>
                </a:extLst>
              </p:cNvPr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836;p61">
                <a:extLst>
                  <a:ext uri="{FF2B5EF4-FFF2-40B4-BE49-F238E27FC236}">
                    <a16:creationId xmlns:a16="http://schemas.microsoft.com/office/drawing/2014/main" id="{06366804-4664-4108-B4C7-4BEE863A3EE0}"/>
                  </a:ext>
                </a:extLst>
              </p:cNvPr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837;p61">
                <a:extLst>
                  <a:ext uri="{FF2B5EF4-FFF2-40B4-BE49-F238E27FC236}">
                    <a16:creationId xmlns:a16="http://schemas.microsoft.com/office/drawing/2014/main" id="{98C6F846-2A91-45B8-8609-7040F9FFA756}"/>
                  </a:ext>
                </a:extLst>
              </p:cNvPr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838;p61">
                <a:extLst>
                  <a:ext uri="{FF2B5EF4-FFF2-40B4-BE49-F238E27FC236}">
                    <a16:creationId xmlns:a16="http://schemas.microsoft.com/office/drawing/2014/main" id="{970618D3-90D8-4F8D-8A0D-00F31F05D2F2}"/>
                  </a:ext>
                </a:extLst>
              </p:cNvPr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839;p61">
                <a:extLst>
                  <a:ext uri="{FF2B5EF4-FFF2-40B4-BE49-F238E27FC236}">
                    <a16:creationId xmlns:a16="http://schemas.microsoft.com/office/drawing/2014/main" id="{B8CC31B7-B6E8-48B4-94C9-2C19C8F4960B}"/>
                  </a:ext>
                </a:extLst>
              </p:cNvPr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840;p61">
                <a:extLst>
                  <a:ext uri="{FF2B5EF4-FFF2-40B4-BE49-F238E27FC236}">
                    <a16:creationId xmlns:a16="http://schemas.microsoft.com/office/drawing/2014/main" id="{522298F9-A31A-4784-A0B1-6F0346AE98C2}"/>
                  </a:ext>
                </a:extLst>
              </p:cNvPr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841;p61">
                <a:extLst>
                  <a:ext uri="{FF2B5EF4-FFF2-40B4-BE49-F238E27FC236}">
                    <a16:creationId xmlns:a16="http://schemas.microsoft.com/office/drawing/2014/main" id="{654ED0E3-1C30-4A1A-ADC4-F6838B239ADE}"/>
                  </a:ext>
                </a:extLst>
              </p:cNvPr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842;p61">
                <a:extLst>
                  <a:ext uri="{FF2B5EF4-FFF2-40B4-BE49-F238E27FC236}">
                    <a16:creationId xmlns:a16="http://schemas.microsoft.com/office/drawing/2014/main" id="{DA58E2E5-F808-478D-BFF8-B29D2F893AD5}"/>
                  </a:ext>
                </a:extLst>
              </p:cNvPr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843;p61">
                <a:extLst>
                  <a:ext uri="{FF2B5EF4-FFF2-40B4-BE49-F238E27FC236}">
                    <a16:creationId xmlns:a16="http://schemas.microsoft.com/office/drawing/2014/main" id="{ABB676FA-60F8-45F0-8B46-061C1BC64AD0}"/>
                  </a:ext>
                </a:extLst>
              </p:cNvPr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844;p61">
                <a:extLst>
                  <a:ext uri="{FF2B5EF4-FFF2-40B4-BE49-F238E27FC236}">
                    <a16:creationId xmlns:a16="http://schemas.microsoft.com/office/drawing/2014/main" id="{0147AE34-F658-4B04-9B83-F189EA4E09CC}"/>
                  </a:ext>
                </a:extLst>
              </p:cNvPr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845;p61">
                <a:extLst>
                  <a:ext uri="{FF2B5EF4-FFF2-40B4-BE49-F238E27FC236}">
                    <a16:creationId xmlns:a16="http://schemas.microsoft.com/office/drawing/2014/main" id="{3324B30C-66C9-4222-A3B3-645641BDCF4D}"/>
                  </a:ext>
                </a:extLst>
              </p:cNvPr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46;p61">
                <a:extLst>
                  <a:ext uri="{FF2B5EF4-FFF2-40B4-BE49-F238E27FC236}">
                    <a16:creationId xmlns:a16="http://schemas.microsoft.com/office/drawing/2014/main" id="{76574591-5BA7-44EB-853F-AE8079AA4FDE}"/>
                  </a:ext>
                </a:extLst>
              </p:cNvPr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847;p61">
                <a:extLst>
                  <a:ext uri="{FF2B5EF4-FFF2-40B4-BE49-F238E27FC236}">
                    <a16:creationId xmlns:a16="http://schemas.microsoft.com/office/drawing/2014/main" id="{2FF3A0BB-F913-4068-B288-C508B439CE75}"/>
                  </a:ext>
                </a:extLst>
              </p:cNvPr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848;p61">
                <a:extLst>
                  <a:ext uri="{FF2B5EF4-FFF2-40B4-BE49-F238E27FC236}">
                    <a16:creationId xmlns:a16="http://schemas.microsoft.com/office/drawing/2014/main" id="{AAC54AC3-F776-49E7-8BA9-5F77EC34F6B9}"/>
                  </a:ext>
                </a:extLst>
              </p:cNvPr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849;p61">
                <a:extLst>
                  <a:ext uri="{FF2B5EF4-FFF2-40B4-BE49-F238E27FC236}">
                    <a16:creationId xmlns:a16="http://schemas.microsoft.com/office/drawing/2014/main" id="{1EB5C452-3A3E-48A5-B395-EC66A31F2458}"/>
                  </a:ext>
                </a:extLst>
              </p:cNvPr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850;p61">
                <a:extLst>
                  <a:ext uri="{FF2B5EF4-FFF2-40B4-BE49-F238E27FC236}">
                    <a16:creationId xmlns:a16="http://schemas.microsoft.com/office/drawing/2014/main" id="{1DEFB320-1843-4E86-8C40-DEC0D35DCB43}"/>
                  </a:ext>
                </a:extLst>
              </p:cNvPr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851;p61">
                <a:extLst>
                  <a:ext uri="{FF2B5EF4-FFF2-40B4-BE49-F238E27FC236}">
                    <a16:creationId xmlns:a16="http://schemas.microsoft.com/office/drawing/2014/main" id="{1CED63F2-139D-4B45-8C27-CAA397F1D550}"/>
                  </a:ext>
                </a:extLst>
              </p:cNvPr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852;p61">
                <a:extLst>
                  <a:ext uri="{FF2B5EF4-FFF2-40B4-BE49-F238E27FC236}">
                    <a16:creationId xmlns:a16="http://schemas.microsoft.com/office/drawing/2014/main" id="{8D80A5EC-FCF1-406D-B890-A43B28EEFFE4}"/>
                  </a:ext>
                </a:extLst>
              </p:cNvPr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853;p61">
                <a:extLst>
                  <a:ext uri="{FF2B5EF4-FFF2-40B4-BE49-F238E27FC236}">
                    <a16:creationId xmlns:a16="http://schemas.microsoft.com/office/drawing/2014/main" id="{4D2F68DF-4870-4A29-9812-77EFF4BCC283}"/>
                  </a:ext>
                </a:extLst>
              </p:cNvPr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854;p61">
                <a:extLst>
                  <a:ext uri="{FF2B5EF4-FFF2-40B4-BE49-F238E27FC236}">
                    <a16:creationId xmlns:a16="http://schemas.microsoft.com/office/drawing/2014/main" id="{7AD5DEBF-F728-4602-9CE0-15028980386B}"/>
                  </a:ext>
                </a:extLst>
              </p:cNvPr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855;p61">
                <a:extLst>
                  <a:ext uri="{FF2B5EF4-FFF2-40B4-BE49-F238E27FC236}">
                    <a16:creationId xmlns:a16="http://schemas.microsoft.com/office/drawing/2014/main" id="{CEA04645-2D2B-44C1-AC0A-6145050212F9}"/>
                  </a:ext>
                </a:extLst>
              </p:cNvPr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856;p61">
                <a:extLst>
                  <a:ext uri="{FF2B5EF4-FFF2-40B4-BE49-F238E27FC236}">
                    <a16:creationId xmlns:a16="http://schemas.microsoft.com/office/drawing/2014/main" id="{74163B6C-F1D8-4AC3-9D37-D78C762256CF}"/>
                  </a:ext>
                </a:extLst>
              </p:cNvPr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857;p61">
                <a:extLst>
                  <a:ext uri="{FF2B5EF4-FFF2-40B4-BE49-F238E27FC236}">
                    <a16:creationId xmlns:a16="http://schemas.microsoft.com/office/drawing/2014/main" id="{F60DBC69-2090-48BE-904E-7A4D83361065}"/>
                  </a:ext>
                </a:extLst>
              </p:cNvPr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858;p61">
                <a:extLst>
                  <a:ext uri="{FF2B5EF4-FFF2-40B4-BE49-F238E27FC236}">
                    <a16:creationId xmlns:a16="http://schemas.microsoft.com/office/drawing/2014/main" id="{FB8B87DC-5CD1-4F4B-9975-86AA018BA943}"/>
                  </a:ext>
                </a:extLst>
              </p:cNvPr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859;p61">
                <a:extLst>
                  <a:ext uri="{FF2B5EF4-FFF2-40B4-BE49-F238E27FC236}">
                    <a16:creationId xmlns:a16="http://schemas.microsoft.com/office/drawing/2014/main" id="{650FF900-D0E2-4FDC-9407-B0A8C106C494}"/>
                  </a:ext>
                </a:extLst>
              </p:cNvPr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860;p61">
                <a:extLst>
                  <a:ext uri="{FF2B5EF4-FFF2-40B4-BE49-F238E27FC236}">
                    <a16:creationId xmlns:a16="http://schemas.microsoft.com/office/drawing/2014/main" id="{42D8E7DC-0012-405E-98CA-8FCCEF6A5A9D}"/>
                  </a:ext>
                </a:extLst>
              </p:cNvPr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861;p61">
                <a:extLst>
                  <a:ext uri="{FF2B5EF4-FFF2-40B4-BE49-F238E27FC236}">
                    <a16:creationId xmlns:a16="http://schemas.microsoft.com/office/drawing/2014/main" id="{5317025A-330D-449C-B726-0A31D24DF04C}"/>
                  </a:ext>
                </a:extLst>
              </p:cNvPr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862;p61">
                <a:extLst>
                  <a:ext uri="{FF2B5EF4-FFF2-40B4-BE49-F238E27FC236}">
                    <a16:creationId xmlns:a16="http://schemas.microsoft.com/office/drawing/2014/main" id="{6C896F31-D676-4309-8528-7C3D90E0FE5E}"/>
                  </a:ext>
                </a:extLst>
              </p:cNvPr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863;p61">
                <a:extLst>
                  <a:ext uri="{FF2B5EF4-FFF2-40B4-BE49-F238E27FC236}">
                    <a16:creationId xmlns:a16="http://schemas.microsoft.com/office/drawing/2014/main" id="{3AC45DD1-0704-421F-AFA8-ABD80CB0B122}"/>
                  </a:ext>
                </a:extLst>
              </p:cNvPr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864;p61">
                <a:extLst>
                  <a:ext uri="{FF2B5EF4-FFF2-40B4-BE49-F238E27FC236}">
                    <a16:creationId xmlns:a16="http://schemas.microsoft.com/office/drawing/2014/main" id="{5DDB2ABD-EAFC-40D1-B62A-5B6125AF46E0}"/>
                  </a:ext>
                </a:extLst>
              </p:cNvPr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865;p61">
                <a:extLst>
                  <a:ext uri="{FF2B5EF4-FFF2-40B4-BE49-F238E27FC236}">
                    <a16:creationId xmlns:a16="http://schemas.microsoft.com/office/drawing/2014/main" id="{F32D86AB-7CAF-4038-B4D8-332C59B4E09C}"/>
                  </a:ext>
                </a:extLst>
              </p:cNvPr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866;p61">
                <a:extLst>
                  <a:ext uri="{FF2B5EF4-FFF2-40B4-BE49-F238E27FC236}">
                    <a16:creationId xmlns:a16="http://schemas.microsoft.com/office/drawing/2014/main" id="{3FF1D591-9EBA-402B-9440-F3DB19E5C037}"/>
                  </a:ext>
                </a:extLst>
              </p:cNvPr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867;p61">
                <a:extLst>
                  <a:ext uri="{FF2B5EF4-FFF2-40B4-BE49-F238E27FC236}">
                    <a16:creationId xmlns:a16="http://schemas.microsoft.com/office/drawing/2014/main" id="{3E654571-98F5-41E7-A94B-A1C1BD6435BD}"/>
                  </a:ext>
                </a:extLst>
              </p:cNvPr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5D71FC6B-5D55-42F8-AB32-385ED73D6427}"/>
                </a:ext>
              </a:extLst>
            </p:cNvPr>
            <p:cNvSpPr txBox="1">
              <a:spLocks/>
            </p:cNvSpPr>
            <p:nvPr/>
          </p:nvSpPr>
          <p:spPr>
            <a:xfrm>
              <a:off x="692538" y="269811"/>
              <a:ext cx="3947162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PT" sz="4000" dirty="0" err="1">
                  <a:latin typeface="Oswald" pitchFamily="2" charset="0"/>
                </a:rPr>
                <a:t>Titles</a:t>
              </a:r>
              <a:r>
                <a:rPr lang="pt-PT" sz="4000" dirty="0">
                  <a:latin typeface="Oswald" pitchFamily="2" charset="0"/>
                </a:rPr>
                <a:t> per </a:t>
              </a:r>
              <a:r>
                <a:rPr lang="pt-PT" sz="4000" dirty="0" err="1">
                  <a:latin typeface="Oswald" pitchFamily="2" charset="0"/>
                </a:rPr>
                <a:t>Region</a:t>
              </a:r>
              <a:endParaRPr lang="en-US" sz="4000" dirty="0">
                <a:latin typeface="Oswald" pitchFamily="2" charset="0"/>
              </a:endParaRPr>
            </a:p>
          </p:txBody>
        </p:sp>
      </p:grpSp>
      <p:sp>
        <p:nvSpPr>
          <p:cNvPr id="2" name="Arrow: Striped Right 1">
            <a:extLst>
              <a:ext uri="{FF2B5EF4-FFF2-40B4-BE49-F238E27FC236}">
                <a16:creationId xmlns:a16="http://schemas.microsoft.com/office/drawing/2014/main" id="{E1EF5269-7ADF-4F0B-9452-FAA26B20F3C1}"/>
              </a:ext>
            </a:extLst>
          </p:cNvPr>
          <p:cNvSpPr/>
          <p:nvPr/>
        </p:nvSpPr>
        <p:spPr>
          <a:xfrm rot="5400000">
            <a:off x="1471199" y="3489079"/>
            <a:ext cx="1157389" cy="945516"/>
          </a:xfrm>
          <a:prstGeom prst="stripedRightArrow">
            <a:avLst>
              <a:gd name="adj1" fmla="val 59807"/>
              <a:gd name="adj2" fmla="val 4776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6FA6F-CE14-4E50-91C2-D3C25DD93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03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F719295-8D37-4453-BE65-0E94B14356D3}"/>
              </a:ext>
            </a:extLst>
          </p:cNvPr>
          <p:cNvSpPr txBox="1"/>
          <p:nvPr/>
        </p:nvSpPr>
        <p:spPr>
          <a:xfrm>
            <a:off x="53399" y="2377532"/>
            <a:ext cx="61162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Number of Regions vs. Mean Average Ratings</a:t>
            </a:r>
            <a:endParaRPr lang="pt-PT" sz="2400" dirty="0">
              <a:latin typeface="+mj-lt"/>
            </a:endParaRPr>
          </a:p>
        </p:txBody>
      </p:sp>
      <p:pic>
        <p:nvPicPr>
          <p:cNvPr id="61" name="Imagem 9">
            <a:extLst>
              <a:ext uri="{FF2B5EF4-FFF2-40B4-BE49-F238E27FC236}">
                <a16:creationId xmlns:a16="http://schemas.microsoft.com/office/drawing/2014/main" id="{7DC54134-A95E-40F8-89C8-807E8A0BC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417"/>
          <a:stretch/>
        </p:blipFill>
        <p:spPr>
          <a:xfrm>
            <a:off x="171610" y="2851367"/>
            <a:ext cx="8156642" cy="2684563"/>
          </a:xfrm>
          <a:prstGeom prst="rect">
            <a:avLst/>
          </a:prstGeom>
        </p:spPr>
      </p:pic>
      <p:pic>
        <p:nvPicPr>
          <p:cNvPr id="62" name="Imagem 9">
            <a:extLst>
              <a:ext uri="{FF2B5EF4-FFF2-40B4-BE49-F238E27FC236}">
                <a16:creationId xmlns:a16="http://schemas.microsoft.com/office/drawing/2014/main" id="{F384024B-BB34-4091-928C-800FE4523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5" t="79551" r="24398" b="5956"/>
          <a:stretch/>
        </p:blipFill>
        <p:spPr>
          <a:xfrm>
            <a:off x="2273732" y="5629817"/>
            <a:ext cx="4133236" cy="59252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9C5B8E8-98CB-4859-8C49-4E5276C3C45B}"/>
              </a:ext>
            </a:extLst>
          </p:cNvPr>
          <p:cNvSpPr txBox="1"/>
          <p:nvPr/>
        </p:nvSpPr>
        <p:spPr>
          <a:xfrm>
            <a:off x="331323" y="6242051"/>
            <a:ext cx="87391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area of the circles represents the number of titles that were translated to a certain number of region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0305F4C-70FB-42C8-967B-C75662BE681C}"/>
              </a:ext>
            </a:extLst>
          </p:cNvPr>
          <p:cNvGrpSpPr/>
          <p:nvPr/>
        </p:nvGrpSpPr>
        <p:grpSpPr>
          <a:xfrm>
            <a:off x="640265" y="132114"/>
            <a:ext cx="4122098" cy="1689975"/>
            <a:chOff x="517602" y="165782"/>
            <a:chExt cx="4122098" cy="1689975"/>
          </a:xfrm>
        </p:grpSpPr>
        <p:grpSp>
          <p:nvGrpSpPr>
            <p:cNvPr id="63" name="Google Shape;4816;p61">
              <a:extLst>
                <a:ext uri="{FF2B5EF4-FFF2-40B4-BE49-F238E27FC236}">
                  <a16:creationId xmlns:a16="http://schemas.microsoft.com/office/drawing/2014/main" id="{BC882217-449D-488C-84BD-EC5BF7F7F047}"/>
                </a:ext>
              </a:extLst>
            </p:cNvPr>
            <p:cNvGrpSpPr/>
            <p:nvPr/>
          </p:nvGrpSpPr>
          <p:grpSpPr>
            <a:xfrm>
              <a:off x="517602" y="165782"/>
              <a:ext cx="3251510" cy="1689975"/>
              <a:chOff x="233350" y="949250"/>
              <a:chExt cx="7137300" cy="3802300"/>
            </a:xfrm>
            <a:solidFill>
              <a:schemeClr val="accent5"/>
            </a:solidFill>
          </p:grpSpPr>
          <p:sp>
            <p:nvSpPr>
              <p:cNvPr id="65" name="Google Shape;4817;p61">
                <a:extLst>
                  <a:ext uri="{FF2B5EF4-FFF2-40B4-BE49-F238E27FC236}">
                    <a16:creationId xmlns:a16="http://schemas.microsoft.com/office/drawing/2014/main" id="{566EDC24-3BB6-4AA0-B711-6D56FF2EEFDD}"/>
                  </a:ext>
                </a:extLst>
              </p:cNvPr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818;p61">
                <a:extLst>
                  <a:ext uri="{FF2B5EF4-FFF2-40B4-BE49-F238E27FC236}">
                    <a16:creationId xmlns:a16="http://schemas.microsoft.com/office/drawing/2014/main" id="{2EF70D8B-B2F2-414D-8888-602F680D755D}"/>
                  </a:ext>
                </a:extLst>
              </p:cNvPr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819;p61">
                <a:extLst>
                  <a:ext uri="{FF2B5EF4-FFF2-40B4-BE49-F238E27FC236}">
                    <a16:creationId xmlns:a16="http://schemas.microsoft.com/office/drawing/2014/main" id="{0A386D97-EEEA-4DE9-9558-82836661086E}"/>
                  </a:ext>
                </a:extLst>
              </p:cNvPr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820;p61">
                <a:extLst>
                  <a:ext uri="{FF2B5EF4-FFF2-40B4-BE49-F238E27FC236}">
                    <a16:creationId xmlns:a16="http://schemas.microsoft.com/office/drawing/2014/main" id="{5AD6000B-FA73-4B6F-BCDF-1CBE3BD3E48F}"/>
                  </a:ext>
                </a:extLst>
              </p:cNvPr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821;p61">
                <a:extLst>
                  <a:ext uri="{FF2B5EF4-FFF2-40B4-BE49-F238E27FC236}">
                    <a16:creationId xmlns:a16="http://schemas.microsoft.com/office/drawing/2014/main" id="{748B5854-834A-478A-8F6A-B74F7CA79B29}"/>
                  </a:ext>
                </a:extLst>
              </p:cNvPr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822;p61">
                <a:extLst>
                  <a:ext uri="{FF2B5EF4-FFF2-40B4-BE49-F238E27FC236}">
                    <a16:creationId xmlns:a16="http://schemas.microsoft.com/office/drawing/2014/main" id="{94FBADDE-F0FD-4689-B426-924EC0621AA1}"/>
                  </a:ext>
                </a:extLst>
              </p:cNvPr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823;p61">
                <a:extLst>
                  <a:ext uri="{FF2B5EF4-FFF2-40B4-BE49-F238E27FC236}">
                    <a16:creationId xmlns:a16="http://schemas.microsoft.com/office/drawing/2014/main" id="{D78D1560-1C1B-4C7C-B93B-BE9ADD73F82F}"/>
                  </a:ext>
                </a:extLst>
              </p:cNvPr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824;p61">
                <a:extLst>
                  <a:ext uri="{FF2B5EF4-FFF2-40B4-BE49-F238E27FC236}">
                    <a16:creationId xmlns:a16="http://schemas.microsoft.com/office/drawing/2014/main" id="{636F1757-44E6-4924-ACCF-D3BFE10312CE}"/>
                  </a:ext>
                </a:extLst>
              </p:cNvPr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825;p61">
                <a:extLst>
                  <a:ext uri="{FF2B5EF4-FFF2-40B4-BE49-F238E27FC236}">
                    <a16:creationId xmlns:a16="http://schemas.microsoft.com/office/drawing/2014/main" id="{85829860-86BF-4346-8D35-F9ECC64CB6BC}"/>
                  </a:ext>
                </a:extLst>
              </p:cNvPr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826;p61">
                <a:extLst>
                  <a:ext uri="{FF2B5EF4-FFF2-40B4-BE49-F238E27FC236}">
                    <a16:creationId xmlns:a16="http://schemas.microsoft.com/office/drawing/2014/main" id="{6ACA0B36-2387-4FF5-8B74-C78B85EA6C18}"/>
                  </a:ext>
                </a:extLst>
              </p:cNvPr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827;p61">
                <a:extLst>
                  <a:ext uri="{FF2B5EF4-FFF2-40B4-BE49-F238E27FC236}">
                    <a16:creationId xmlns:a16="http://schemas.microsoft.com/office/drawing/2014/main" id="{40421D52-5530-4109-9ECD-E9C0AA9BFBAF}"/>
                  </a:ext>
                </a:extLst>
              </p:cNvPr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828;p61">
                <a:extLst>
                  <a:ext uri="{FF2B5EF4-FFF2-40B4-BE49-F238E27FC236}">
                    <a16:creationId xmlns:a16="http://schemas.microsoft.com/office/drawing/2014/main" id="{097FEF03-C60B-4E67-9EF7-337676A04EA8}"/>
                  </a:ext>
                </a:extLst>
              </p:cNvPr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829;p61">
                <a:extLst>
                  <a:ext uri="{FF2B5EF4-FFF2-40B4-BE49-F238E27FC236}">
                    <a16:creationId xmlns:a16="http://schemas.microsoft.com/office/drawing/2014/main" id="{8E8B3EBA-B0F2-427B-A57B-ABBA91459D51}"/>
                  </a:ext>
                </a:extLst>
              </p:cNvPr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830;p61">
                <a:extLst>
                  <a:ext uri="{FF2B5EF4-FFF2-40B4-BE49-F238E27FC236}">
                    <a16:creationId xmlns:a16="http://schemas.microsoft.com/office/drawing/2014/main" id="{5EFAA6BB-6B24-4579-88BA-3599B373AD17}"/>
                  </a:ext>
                </a:extLst>
              </p:cNvPr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831;p61">
                <a:extLst>
                  <a:ext uri="{FF2B5EF4-FFF2-40B4-BE49-F238E27FC236}">
                    <a16:creationId xmlns:a16="http://schemas.microsoft.com/office/drawing/2014/main" id="{5D0C2472-7F70-49BC-A179-BB76F395B2E4}"/>
                  </a:ext>
                </a:extLst>
              </p:cNvPr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832;p61">
                <a:extLst>
                  <a:ext uri="{FF2B5EF4-FFF2-40B4-BE49-F238E27FC236}">
                    <a16:creationId xmlns:a16="http://schemas.microsoft.com/office/drawing/2014/main" id="{6A1A3E9A-5BFF-4062-8D27-42B7666F08F3}"/>
                  </a:ext>
                </a:extLst>
              </p:cNvPr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833;p61">
                <a:extLst>
                  <a:ext uri="{FF2B5EF4-FFF2-40B4-BE49-F238E27FC236}">
                    <a16:creationId xmlns:a16="http://schemas.microsoft.com/office/drawing/2014/main" id="{35882DF9-F832-4D07-A04D-F33310699A8E}"/>
                  </a:ext>
                </a:extLst>
              </p:cNvPr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834;p61">
                <a:extLst>
                  <a:ext uri="{FF2B5EF4-FFF2-40B4-BE49-F238E27FC236}">
                    <a16:creationId xmlns:a16="http://schemas.microsoft.com/office/drawing/2014/main" id="{B0E30A50-20E0-4357-83BA-16F094E559E4}"/>
                  </a:ext>
                </a:extLst>
              </p:cNvPr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835;p61">
                <a:extLst>
                  <a:ext uri="{FF2B5EF4-FFF2-40B4-BE49-F238E27FC236}">
                    <a16:creationId xmlns:a16="http://schemas.microsoft.com/office/drawing/2014/main" id="{B879B932-63C3-43DF-AC8F-847031623516}"/>
                  </a:ext>
                </a:extLst>
              </p:cNvPr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836;p61">
                <a:extLst>
                  <a:ext uri="{FF2B5EF4-FFF2-40B4-BE49-F238E27FC236}">
                    <a16:creationId xmlns:a16="http://schemas.microsoft.com/office/drawing/2014/main" id="{36E42A6F-94EC-402E-AA46-37FFB9EAF76F}"/>
                  </a:ext>
                </a:extLst>
              </p:cNvPr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837;p61">
                <a:extLst>
                  <a:ext uri="{FF2B5EF4-FFF2-40B4-BE49-F238E27FC236}">
                    <a16:creationId xmlns:a16="http://schemas.microsoft.com/office/drawing/2014/main" id="{B8520C98-5EF9-4923-BADA-4FEFC52F7A88}"/>
                  </a:ext>
                </a:extLst>
              </p:cNvPr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838;p61">
                <a:extLst>
                  <a:ext uri="{FF2B5EF4-FFF2-40B4-BE49-F238E27FC236}">
                    <a16:creationId xmlns:a16="http://schemas.microsoft.com/office/drawing/2014/main" id="{0C8C6537-73C5-4E98-9CBE-E9A5DA9F2611}"/>
                  </a:ext>
                </a:extLst>
              </p:cNvPr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839;p61">
                <a:extLst>
                  <a:ext uri="{FF2B5EF4-FFF2-40B4-BE49-F238E27FC236}">
                    <a16:creationId xmlns:a16="http://schemas.microsoft.com/office/drawing/2014/main" id="{E018FD37-2CD7-445C-BA55-930F0FE6FD3D}"/>
                  </a:ext>
                </a:extLst>
              </p:cNvPr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840;p61">
                <a:extLst>
                  <a:ext uri="{FF2B5EF4-FFF2-40B4-BE49-F238E27FC236}">
                    <a16:creationId xmlns:a16="http://schemas.microsoft.com/office/drawing/2014/main" id="{6CB8861A-3B04-4EB0-BFE7-6B248660CC79}"/>
                  </a:ext>
                </a:extLst>
              </p:cNvPr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841;p61">
                <a:extLst>
                  <a:ext uri="{FF2B5EF4-FFF2-40B4-BE49-F238E27FC236}">
                    <a16:creationId xmlns:a16="http://schemas.microsoft.com/office/drawing/2014/main" id="{3FC2B5F9-5B86-4D36-9024-0D18E0157E06}"/>
                  </a:ext>
                </a:extLst>
              </p:cNvPr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842;p61">
                <a:extLst>
                  <a:ext uri="{FF2B5EF4-FFF2-40B4-BE49-F238E27FC236}">
                    <a16:creationId xmlns:a16="http://schemas.microsoft.com/office/drawing/2014/main" id="{1CF1F4BD-CDD7-42AC-B8E8-7117573D3670}"/>
                  </a:ext>
                </a:extLst>
              </p:cNvPr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843;p61">
                <a:extLst>
                  <a:ext uri="{FF2B5EF4-FFF2-40B4-BE49-F238E27FC236}">
                    <a16:creationId xmlns:a16="http://schemas.microsoft.com/office/drawing/2014/main" id="{3F3029C4-81CD-407B-9497-16DA47A172FA}"/>
                  </a:ext>
                </a:extLst>
              </p:cNvPr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844;p61">
                <a:extLst>
                  <a:ext uri="{FF2B5EF4-FFF2-40B4-BE49-F238E27FC236}">
                    <a16:creationId xmlns:a16="http://schemas.microsoft.com/office/drawing/2014/main" id="{5102A042-FE94-4E14-A555-6AAD7D897D9E}"/>
                  </a:ext>
                </a:extLst>
              </p:cNvPr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845;p61">
                <a:extLst>
                  <a:ext uri="{FF2B5EF4-FFF2-40B4-BE49-F238E27FC236}">
                    <a16:creationId xmlns:a16="http://schemas.microsoft.com/office/drawing/2014/main" id="{751046F2-BE3D-4E91-9968-05B8C31D8CF2}"/>
                  </a:ext>
                </a:extLst>
              </p:cNvPr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846;p61">
                <a:extLst>
                  <a:ext uri="{FF2B5EF4-FFF2-40B4-BE49-F238E27FC236}">
                    <a16:creationId xmlns:a16="http://schemas.microsoft.com/office/drawing/2014/main" id="{F282CD93-393C-460C-AE83-3139605E8286}"/>
                  </a:ext>
                </a:extLst>
              </p:cNvPr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847;p61">
                <a:extLst>
                  <a:ext uri="{FF2B5EF4-FFF2-40B4-BE49-F238E27FC236}">
                    <a16:creationId xmlns:a16="http://schemas.microsoft.com/office/drawing/2014/main" id="{32ACC8BD-63AC-45F7-BD78-F061D0DC2411}"/>
                  </a:ext>
                </a:extLst>
              </p:cNvPr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848;p61">
                <a:extLst>
                  <a:ext uri="{FF2B5EF4-FFF2-40B4-BE49-F238E27FC236}">
                    <a16:creationId xmlns:a16="http://schemas.microsoft.com/office/drawing/2014/main" id="{5DB7B212-6589-445D-A1F7-1658557F1B88}"/>
                  </a:ext>
                </a:extLst>
              </p:cNvPr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849;p61">
                <a:extLst>
                  <a:ext uri="{FF2B5EF4-FFF2-40B4-BE49-F238E27FC236}">
                    <a16:creationId xmlns:a16="http://schemas.microsoft.com/office/drawing/2014/main" id="{777B47EF-88A7-4455-A25A-09E3D7F6C223}"/>
                  </a:ext>
                </a:extLst>
              </p:cNvPr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850;p61">
                <a:extLst>
                  <a:ext uri="{FF2B5EF4-FFF2-40B4-BE49-F238E27FC236}">
                    <a16:creationId xmlns:a16="http://schemas.microsoft.com/office/drawing/2014/main" id="{9C7DFD9B-AA7C-4BC5-A1A1-68296B587839}"/>
                  </a:ext>
                </a:extLst>
              </p:cNvPr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851;p61">
                <a:extLst>
                  <a:ext uri="{FF2B5EF4-FFF2-40B4-BE49-F238E27FC236}">
                    <a16:creationId xmlns:a16="http://schemas.microsoft.com/office/drawing/2014/main" id="{4E93B5CD-23CB-4FB9-80A5-E537444B99BB}"/>
                  </a:ext>
                </a:extLst>
              </p:cNvPr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852;p61">
                <a:extLst>
                  <a:ext uri="{FF2B5EF4-FFF2-40B4-BE49-F238E27FC236}">
                    <a16:creationId xmlns:a16="http://schemas.microsoft.com/office/drawing/2014/main" id="{3C77C49E-C1AB-4809-A679-1A831EE0AA92}"/>
                  </a:ext>
                </a:extLst>
              </p:cNvPr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853;p61">
                <a:extLst>
                  <a:ext uri="{FF2B5EF4-FFF2-40B4-BE49-F238E27FC236}">
                    <a16:creationId xmlns:a16="http://schemas.microsoft.com/office/drawing/2014/main" id="{29AE80CF-9EE5-4FE1-B884-F0236ECBE959}"/>
                  </a:ext>
                </a:extLst>
              </p:cNvPr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854;p61">
                <a:extLst>
                  <a:ext uri="{FF2B5EF4-FFF2-40B4-BE49-F238E27FC236}">
                    <a16:creationId xmlns:a16="http://schemas.microsoft.com/office/drawing/2014/main" id="{98F6939A-C3ED-4889-B105-8222B98B5F63}"/>
                  </a:ext>
                </a:extLst>
              </p:cNvPr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855;p61">
                <a:extLst>
                  <a:ext uri="{FF2B5EF4-FFF2-40B4-BE49-F238E27FC236}">
                    <a16:creationId xmlns:a16="http://schemas.microsoft.com/office/drawing/2014/main" id="{E827CA00-ED2C-4982-8EE5-549144C8F555}"/>
                  </a:ext>
                </a:extLst>
              </p:cNvPr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856;p61">
                <a:extLst>
                  <a:ext uri="{FF2B5EF4-FFF2-40B4-BE49-F238E27FC236}">
                    <a16:creationId xmlns:a16="http://schemas.microsoft.com/office/drawing/2014/main" id="{7CC371FB-C61C-404E-927A-2397F42AAA21}"/>
                  </a:ext>
                </a:extLst>
              </p:cNvPr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857;p61">
                <a:extLst>
                  <a:ext uri="{FF2B5EF4-FFF2-40B4-BE49-F238E27FC236}">
                    <a16:creationId xmlns:a16="http://schemas.microsoft.com/office/drawing/2014/main" id="{EEA51BEE-A0A1-467D-85E1-A2D534DEB005}"/>
                  </a:ext>
                </a:extLst>
              </p:cNvPr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858;p61">
                <a:extLst>
                  <a:ext uri="{FF2B5EF4-FFF2-40B4-BE49-F238E27FC236}">
                    <a16:creationId xmlns:a16="http://schemas.microsoft.com/office/drawing/2014/main" id="{3F1EA406-AD05-479D-A2A1-1612D46FB380}"/>
                  </a:ext>
                </a:extLst>
              </p:cNvPr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859;p61">
                <a:extLst>
                  <a:ext uri="{FF2B5EF4-FFF2-40B4-BE49-F238E27FC236}">
                    <a16:creationId xmlns:a16="http://schemas.microsoft.com/office/drawing/2014/main" id="{3C570840-3C66-4123-9433-1FFCD3116E75}"/>
                  </a:ext>
                </a:extLst>
              </p:cNvPr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860;p61">
                <a:extLst>
                  <a:ext uri="{FF2B5EF4-FFF2-40B4-BE49-F238E27FC236}">
                    <a16:creationId xmlns:a16="http://schemas.microsoft.com/office/drawing/2014/main" id="{F986B8D7-2570-4DEB-B11B-CF772A499288}"/>
                  </a:ext>
                </a:extLst>
              </p:cNvPr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861;p61">
                <a:extLst>
                  <a:ext uri="{FF2B5EF4-FFF2-40B4-BE49-F238E27FC236}">
                    <a16:creationId xmlns:a16="http://schemas.microsoft.com/office/drawing/2014/main" id="{07161837-2E1C-47BC-8030-75D6289FA804}"/>
                  </a:ext>
                </a:extLst>
              </p:cNvPr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862;p61">
                <a:extLst>
                  <a:ext uri="{FF2B5EF4-FFF2-40B4-BE49-F238E27FC236}">
                    <a16:creationId xmlns:a16="http://schemas.microsoft.com/office/drawing/2014/main" id="{A0273B3D-AB6B-42AC-BCFB-735864E90122}"/>
                  </a:ext>
                </a:extLst>
              </p:cNvPr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863;p61">
                <a:extLst>
                  <a:ext uri="{FF2B5EF4-FFF2-40B4-BE49-F238E27FC236}">
                    <a16:creationId xmlns:a16="http://schemas.microsoft.com/office/drawing/2014/main" id="{0FE7FB37-C9F2-4323-92F4-5183EF1513B2}"/>
                  </a:ext>
                </a:extLst>
              </p:cNvPr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864;p61">
                <a:extLst>
                  <a:ext uri="{FF2B5EF4-FFF2-40B4-BE49-F238E27FC236}">
                    <a16:creationId xmlns:a16="http://schemas.microsoft.com/office/drawing/2014/main" id="{F8398357-FD0F-4CE8-943F-3AD59C14B814}"/>
                  </a:ext>
                </a:extLst>
              </p:cNvPr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865;p61">
                <a:extLst>
                  <a:ext uri="{FF2B5EF4-FFF2-40B4-BE49-F238E27FC236}">
                    <a16:creationId xmlns:a16="http://schemas.microsoft.com/office/drawing/2014/main" id="{9DD2A3CB-C7EC-48F1-ADCC-CC04035318DD}"/>
                  </a:ext>
                </a:extLst>
              </p:cNvPr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866;p61">
                <a:extLst>
                  <a:ext uri="{FF2B5EF4-FFF2-40B4-BE49-F238E27FC236}">
                    <a16:creationId xmlns:a16="http://schemas.microsoft.com/office/drawing/2014/main" id="{862B5617-6DEE-4907-99F2-5E1F95D7F183}"/>
                  </a:ext>
                </a:extLst>
              </p:cNvPr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867;p61">
                <a:extLst>
                  <a:ext uri="{FF2B5EF4-FFF2-40B4-BE49-F238E27FC236}">
                    <a16:creationId xmlns:a16="http://schemas.microsoft.com/office/drawing/2014/main" id="{A9A515CB-5B5B-4E98-AD85-FF92AEDDAF5A}"/>
                  </a:ext>
                </a:extLst>
              </p:cNvPr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" name="Title 1">
              <a:extLst>
                <a:ext uri="{FF2B5EF4-FFF2-40B4-BE49-F238E27FC236}">
                  <a16:creationId xmlns:a16="http://schemas.microsoft.com/office/drawing/2014/main" id="{298D3164-2F0C-4E96-B4D2-23720DCED10F}"/>
                </a:ext>
              </a:extLst>
            </p:cNvPr>
            <p:cNvSpPr txBox="1">
              <a:spLocks/>
            </p:cNvSpPr>
            <p:nvPr/>
          </p:nvSpPr>
          <p:spPr>
            <a:xfrm>
              <a:off x="692538" y="269811"/>
              <a:ext cx="3947162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PT" sz="4000" dirty="0" err="1">
                  <a:latin typeface="Oswald" pitchFamily="2" charset="0"/>
                </a:rPr>
                <a:t>Titles</a:t>
              </a:r>
              <a:r>
                <a:rPr lang="pt-PT" sz="4000" dirty="0">
                  <a:latin typeface="Oswald" pitchFamily="2" charset="0"/>
                </a:rPr>
                <a:t> per </a:t>
              </a:r>
              <a:r>
                <a:rPr lang="pt-PT" sz="4000" dirty="0" err="1">
                  <a:latin typeface="Oswald" pitchFamily="2" charset="0"/>
                </a:rPr>
                <a:t>Region</a:t>
              </a:r>
              <a:endParaRPr lang="en-US" sz="4000" dirty="0">
                <a:latin typeface="Oswald" pitchFamily="2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D26B82-614C-4884-A10C-BE94AFE17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58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Arrow: Pentagon 57">
            <a:extLst>
              <a:ext uri="{FF2B5EF4-FFF2-40B4-BE49-F238E27FC236}">
                <a16:creationId xmlns:a16="http://schemas.microsoft.com/office/drawing/2014/main" id="{10AE5FE5-A481-4DCE-B3F3-840E403AFCD9}"/>
              </a:ext>
            </a:extLst>
          </p:cNvPr>
          <p:cNvSpPr/>
          <p:nvPr/>
        </p:nvSpPr>
        <p:spPr>
          <a:xfrm rot="5400000">
            <a:off x="8038237" y="1425638"/>
            <a:ext cx="4453417" cy="3747307"/>
          </a:xfrm>
          <a:prstGeom prst="homePlate">
            <a:avLst>
              <a:gd name="adj" fmla="val 214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F719295-8D37-4453-BE65-0E94B14356D3}"/>
              </a:ext>
            </a:extLst>
          </p:cNvPr>
          <p:cNvSpPr txBox="1"/>
          <p:nvPr/>
        </p:nvSpPr>
        <p:spPr>
          <a:xfrm>
            <a:off x="53399" y="2377532"/>
            <a:ext cx="61162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Number of Regions vs. Mean Average Ratings</a:t>
            </a:r>
            <a:endParaRPr lang="pt-PT" sz="2400" dirty="0">
              <a:latin typeface="+mj-lt"/>
            </a:endParaRPr>
          </a:p>
        </p:txBody>
      </p:sp>
      <p:pic>
        <p:nvPicPr>
          <p:cNvPr id="61" name="Imagem 9">
            <a:extLst>
              <a:ext uri="{FF2B5EF4-FFF2-40B4-BE49-F238E27FC236}">
                <a16:creationId xmlns:a16="http://schemas.microsoft.com/office/drawing/2014/main" id="{7DC54134-A95E-40F8-89C8-807E8A0BC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417"/>
          <a:stretch/>
        </p:blipFill>
        <p:spPr>
          <a:xfrm>
            <a:off x="171610" y="2851367"/>
            <a:ext cx="8156642" cy="2684563"/>
          </a:xfrm>
          <a:prstGeom prst="rect">
            <a:avLst/>
          </a:prstGeom>
        </p:spPr>
      </p:pic>
      <p:pic>
        <p:nvPicPr>
          <p:cNvPr id="62" name="Imagem 9">
            <a:extLst>
              <a:ext uri="{FF2B5EF4-FFF2-40B4-BE49-F238E27FC236}">
                <a16:creationId xmlns:a16="http://schemas.microsoft.com/office/drawing/2014/main" id="{F384024B-BB34-4091-928C-800FE4523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5" t="79551" r="24398" b="5956"/>
          <a:stretch/>
        </p:blipFill>
        <p:spPr>
          <a:xfrm>
            <a:off x="2273732" y="5629817"/>
            <a:ext cx="4133236" cy="59252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9C5B8E8-98CB-4859-8C49-4E5276C3C45B}"/>
              </a:ext>
            </a:extLst>
          </p:cNvPr>
          <p:cNvSpPr txBox="1"/>
          <p:nvPr/>
        </p:nvSpPr>
        <p:spPr>
          <a:xfrm>
            <a:off x="331323" y="6242051"/>
            <a:ext cx="87391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area of the circles represents the number of titles that were translated to a certain number of region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1F5DB2C-7370-4E15-AAB9-B7F3A0E1331A}"/>
              </a:ext>
            </a:extLst>
          </p:cNvPr>
          <p:cNvCxnSpPr/>
          <p:nvPr/>
        </p:nvCxnSpPr>
        <p:spPr>
          <a:xfrm flipV="1">
            <a:off x="8921360" y="1361795"/>
            <a:ext cx="0" cy="560788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7A4D5DA-8FD6-4A94-88E1-FF26A5272E58}"/>
              </a:ext>
            </a:extLst>
          </p:cNvPr>
          <p:cNvSpPr txBox="1"/>
          <p:nvPr/>
        </p:nvSpPr>
        <p:spPr>
          <a:xfrm>
            <a:off x="9084475" y="1410800"/>
            <a:ext cx="2568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dirty="0" err="1">
                <a:latin typeface="Oswald" pitchFamily="2" charset="0"/>
              </a:rPr>
              <a:t>Number</a:t>
            </a:r>
            <a:r>
              <a:rPr lang="pt-PT" sz="2800" dirty="0">
                <a:latin typeface="Oswald" pitchFamily="2" charset="0"/>
              </a:rPr>
              <a:t> </a:t>
            </a:r>
            <a:r>
              <a:rPr lang="pt-PT" sz="2800" dirty="0" err="1">
                <a:latin typeface="Oswald" pitchFamily="2" charset="0"/>
              </a:rPr>
              <a:t>of</a:t>
            </a:r>
            <a:r>
              <a:rPr lang="pt-PT" sz="2800" dirty="0">
                <a:latin typeface="Oswald" pitchFamily="2" charset="0"/>
              </a:rPr>
              <a:t> </a:t>
            </a:r>
            <a:r>
              <a:rPr lang="pt-PT" sz="2800" dirty="0" err="1">
                <a:latin typeface="Oswald" pitchFamily="2" charset="0"/>
              </a:rPr>
              <a:t>regions</a:t>
            </a:r>
            <a:endParaRPr lang="en-US" sz="2800" dirty="0">
              <a:latin typeface="Oswald" pitchFamily="2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126C6C5-1125-4E68-A1B8-5C7D660480A3}"/>
              </a:ext>
            </a:extLst>
          </p:cNvPr>
          <p:cNvCxnSpPr>
            <a:cxnSpLocks/>
          </p:cNvCxnSpPr>
          <p:nvPr/>
        </p:nvCxnSpPr>
        <p:spPr>
          <a:xfrm>
            <a:off x="9607160" y="2630170"/>
            <a:ext cx="0" cy="529683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11610F9-8A72-424D-98F0-2A29991173AF}"/>
              </a:ext>
            </a:extLst>
          </p:cNvPr>
          <p:cNvSpPr txBox="1"/>
          <p:nvPr/>
        </p:nvSpPr>
        <p:spPr>
          <a:xfrm>
            <a:off x="9846912" y="2691076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pt-PT" dirty="0" err="1">
                <a:latin typeface="Oswald" pitchFamily="2" charset="0"/>
              </a:rPr>
              <a:t>Counts</a:t>
            </a:r>
            <a:endParaRPr lang="en-US" dirty="0">
              <a:latin typeface="Oswald" pitchFamily="2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13EA365-D6FE-47EE-8C3D-BCA3F6C70850}"/>
              </a:ext>
            </a:extLst>
          </p:cNvPr>
          <p:cNvCxnSpPr/>
          <p:nvPr/>
        </p:nvCxnSpPr>
        <p:spPr>
          <a:xfrm flipV="1">
            <a:off x="8681608" y="3821181"/>
            <a:ext cx="0" cy="560788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57AB211-2456-4F6A-8E7B-BB6C953694A3}"/>
              </a:ext>
            </a:extLst>
          </p:cNvPr>
          <p:cNvSpPr txBox="1"/>
          <p:nvPr/>
        </p:nvSpPr>
        <p:spPr>
          <a:xfrm>
            <a:off x="8921360" y="3916909"/>
            <a:ext cx="3062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pt-PT" dirty="0" err="1">
                <a:latin typeface="Oswald" pitchFamily="2" charset="0"/>
              </a:rPr>
              <a:t>Mean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Average</a:t>
            </a:r>
            <a:r>
              <a:rPr lang="pt-PT" dirty="0">
                <a:latin typeface="Oswald" pitchFamily="2" charset="0"/>
              </a:rPr>
              <a:t> Ratings</a:t>
            </a:r>
            <a:endParaRPr lang="en-US" dirty="0">
              <a:latin typeface="Oswald" pitchFamily="2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071DF94-34EA-49FB-89FA-AF37671A58C3}"/>
              </a:ext>
            </a:extLst>
          </p:cNvPr>
          <p:cNvGrpSpPr/>
          <p:nvPr/>
        </p:nvGrpSpPr>
        <p:grpSpPr>
          <a:xfrm>
            <a:off x="640265" y="132114"/>
            <a:ext cx="4122098" cy="1689975"/>
            <a:chOff x="517602" y="165782"/>
            <a:chExt cx="4122098" cy="1689975"/>
          </a:xfrm>
        </p:grpSpPr>
        <p:grpSp>
          <p:nvGrpSpPr>
            <p:cNvPr id="68" name="Google Shape;4816;p61">
              <a:extLst>
                <a:ext uri="{FF2B5EF4-FFF2-40B4-BE49-F238E27FC236}">
                  <a16:creationId xmlns:a16="http://schemas.microsoft.com/office/drawing/2014/main" id="{74441B22-865E-4A1A-9BA4-100EC58779B7}"/>
                </a:ext>
              </a:extLst>
            </p:cNvPr>
            <p:cNvGrpSpPr/>
            <p:nvPr/>
          </p:nvGrpSpPr>
          <p:grpSpPr>
            <a:xfrm>
              <a:off x="517602" y="165782"/>
              <a:ext cx="3251510" cy="1689975"/>
              <a:chOff x="233350" y="949250"/>
              <a:chExt cx="7137300" cy="3802300"/>
            </a:xfrm>
            <a:solidFill>
              <a:schemeClr val="accent5"/>
            </a:solidFill>
          </p:grpSpPr>
          <p:sp>
            <p:nvSpPr>
              <p:cNvPr id="71" name="Google Shape;4817;p61">
                <a:extLst>
                  <a:ext uri="{FF2B5EF4-FFF2-40B4-BE49-F238E27FC236}">
                    <a16:creationId xmlns:a16="http://schemas.microsoft.com/office/drawing/2014/main" id="{1DF55DE8-64C1-40DF-844C-840CA24F907F}"/>
                  </a:ext>
                </a:extLst>
              </p:cNvPr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818;p61">
                <a:extLst>
                  <a:ext uri="{FF2B5EF4-FFF2-40B4-BE49-F238E27FC236}">
                    <a16:creationId xmlns:a16="http://schemas.microsoft.com/office/drawing/2014/main" id="{7286BF5D-C9AC-43AA-9314-2B9C46DC0312}"/>
                  </a:ext>
                </a:extLst>
              </p:cNvPr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819;p61">
                <a:extLst>
                  <a:ext uri="{FF2B5EF4-FFF2-40B4-BE49-F238E27FC236}">
                    <a16:creationId xmlns:a16="http://schemas.microsoft.com/office/drawing/2014/main" id="{C387B5EB-DE25-40B2-AAE2-0124CB0904DD}"/>
                  </a:ext>
                </a:extLst>
              </p:cNvPr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820;p61">
                <a:extLst>
                  <a:ext uri="{FF2B5EF4-FFF2-40B4-BE49-F238E27FC236}">
                    <a16:creationId xmlns:a16="http://schemas.microsoft.com/office/drawing/2014/main" id="{8DC1FE0B-72CE-4262-887C-8B09DAC8BF5A}"/>
                  </a:ext>
                </a:extLst>
              </p:cNvPr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821;p61">
                <a:extLst>
                  <a:ext uri="{FF2B5EF4-FFF2-40B4-BE49-F238E27FC236}">
                    <a16:creationId xmlns:a16="http://schemas.microsoft.com/office/drawing/2014/main" id="{C6FA30DF-EF53-4881-B75F-B2E488865798}"/>
                  </a:ext>
                </a:extLst>
              </p:cNvPr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822;p61">
                <a:extLst>
                  <a:ext uri="{FF2B5EF4-FFF2-40B4-BE49-F238E27FC236}">
                    <a16:creationId xmlns:a16="http://schemas.microsoft.com/office/drawing/2014/main" id="{F1EFE88C-0CD0-4BCA-B7BC-B34B5C407510}"/>
                  </a:ext>
                </a:extLst>
              </p:cNvPr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823;p61">
                <a:extLst>
                  <a:ext uri="{FF2B5EF4-FFF2-40B4-BE49-F238E27FC236}">
                    <a16:creationId xmlns:a16="http://schemas.microsoft.com/office/drawing/2014/main" id="{21B62AB6-9637-42CA-8D7E-8B24B232C768}"/>
                  </a:ext>
                </a:extLst>
              </p:cNvPr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824;p61">
                <a:extLst>
                  <a:ext uri="{FF2B5EF4-FFF2-40B4-BE49-F238E27FC236}">
                    <a16:creationId xmlns:a16="http://schemas.microsoft.com/office/drawing/2014/main" id="{B43D9247-83B6-4A52-94BC-9127FC5BE4D1}"/>
                  </a:ext>
                </a:extLst>
              </p:cNvPr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825;p61">
                <a:extLst>
                  <a:ext uri="{FF2B5EF4-FFF2-40B4-BE49-F238E27FC236}">
                    <a16:creationId xmlns:a16="http://schemas.microsoft.com/office/drawing/2014/main" id="{B12C8DFC-7EE2-4E32-BB90-AC86493D9DB4}"/>
                  </a:ext>
                </a:extLst>
              </p:cNvPr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826;p61">
                <a:extLst>
                  <a:ext uri="{FF2B5EF4-FFF2-40B4-BE49-F238E27FC236}">
                    <a16:creationId xmlns:a16="http://schemas.microsoft.com/office/drawing/2014/main" id="{613988EF-97F1-4123-9463-976C6E576A5C}"/>
                  </a:ext>
                </a:extLst>
              </p:cNvPr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827;p61">
                <a:extLst>
                  <a:ext uri="{FF2B5EF4-FFF2-40B4-BE49-F238E27FC236}">
                    <a16:creationId xmlns:a16="http://schemas.microsoft.com/office/drawing/2014/main" id="{CAB09FDF-68A2-426C-9E73-F42B0C2BD48F}"/>
                  </a:ext>
                </a:extLst>
              </p:cNvPr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828;p61">
                <a:extLst>
                  <a:ext uri="{FF2B5EF4-FFF2-40B4-BE49-F238E27FC236}">
                    <a16:creationId xmlns:a16="http://schemas.microsoft.com/office/drawing/2014/main" id="{E78F0359-D6D8-4A3C-9B42-8057458CE156}"/>
                  </a:ext>
                </a:extLst>
              </p:cNvPr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829;p61">
                <a:extLst>
                  <a:ext uri="{FF2B5EF4-FFF2-40B4-BE49-F238E27FC236}">
                    <a16:creationId xmlns:a16="http://schemas.microsoft.com/office/drawing/2014/main" id="{29FC475D-31F4-4C2A-A18A-EEEA9AEE8EA2}"/>
                  </a:ext>
                </a:extLst>
              </p:cNvPr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830;p61">
                <a:extLst>
                  <a:ext uri="{FF2B5EF4-FFF2-40B4-BE49-F238E27FC236}">
                    <a16:creationId xmlns:a16="http://schemas.microsoft.com/office/drawing/2014/main" id="{C67490E1-03ED-4713-8791-9013446FFC16}"/>
                  </a:ext>
                </a:extLst>
              </p:cNvPr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831;p61">
                <a:extLst>
                  <a:ext uri="{FF2B5EF4-FFF2-40B4-BE49-F238E27FC236}">
                    <a16:creationId xmlns:a16="http://schemas.microsoft.com/office/drawing/2014/main" id="{36E9DA37-8708-4830-9C23-0D35ECE9CEBF}"/>
                  </a:ext>
                </a:extLst>
              </p:cNvPr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832;p61">
                <a:extLst>
                  <a:ext uri="{FF2B5EF4-FFF2-40B4-BE49-F238E27FC236}">
                    <a16:creationId xmlns:a16="http://schemas.microsoft.com/office/drawing/2014/main" id="{FFCA3798-70A3-4A05-A9BF-EF3397907989}"/>
                  </a:ext>
                </a:extLst>
              </p:cNvPr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833;p61">
                <a:extLst>
                  <a:ext uri="{FF2B5EF4-FFF2-40B4-BE49-F238E27FC236}">
                    <a16:creationId xmlns:a16="http://schemas.microsoft.com/office/drawing/2014/main" id="{0A1135EC-C82D-4C63-9207-13A7A2D23F70}"/>
                  </a:ext>
                </a:extLst>
              </p:cNvPr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834;p61">
                <a:extLst>
                  <a:ext uri="{FF2B5EF4-FFF2-40B4-BE49-F238E27FC236}">
                    <a16:creationId xmlns:a16="http://schemas.microsoft.com/office/drawing/2014/main" id="{962CDBBA-A986-46C6-B503-B453AF25576D}"/>
                  </a:ext>
                </a:extLst>
              </p:cNvPr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835;p61">
                <a:extLst>
                  <a:ext uri="{FF2B5EF4-FFF2-40B4-BE49-F238E27FC236}">
                    <a16:creationId xmlns:a16="http://schemas.microsoft.com/office/drawing/2014/main" id="{857EF77A-BDD8-48CB-8CFB-92B80A215DA0}"/>
                  </a:ext>
                </a:extLst>
              </p:cNvPr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836;p61">
                <a:extLst>
                  <a:ext uri="{FF2B5EF4-FFF2-40B4-BE49-F238E27FC236}">
                    <a16:creationId xmlns:a16="http://schemas.microsoft.com/office/drawing/2014/main" id="{C3179998-6CAB-45BD-9FE3-7CE4721AD6E1}"/>
                  </a:ext>
                </a:extLst>
              </p:cNvPr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837;p61">
                <a:extLst>
                  <a:ext uri="{FF2B5EF4-FFF2-40B4-BE49-F238E27FC236}">
                    <a16:creationId xmlns:a16="http://schemas.microsoft.com/office/drawing/2014/main" id="{97E423E4-8F54-4C87-B243-F91359285E1C}"/>
                  </a:ext>
                </a:extLst>
              </p:cNvPr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838;p61">
                <a:extLst>
                  <a:ext uri="{FF2B5EF4-FFF2-40B4-BE49-F238E27FC236}">
                    <a16:creationId xmlns:a16="http://schemas.microsoft.com/office/drawing/2014/main" id="{3527C48F-E125-4B24-8D9F-B861598BC8BF}"/>
                  </a:ext>
                </a:extLst>
              </p:cNvPr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839;p61">
                <a:extLst>
                  <a:ext uri="{FF2B5EF4-FFF2-40B4-BE49-F238E27FC236}">
                    <a16:creationId xmlns:a16="http://schemas.microsoft.com/office/drawing/2014/main" id="{3400B640-D4E4-4533-BCAD-3C4DF7E4A8B8}"/>
                  </a:ext>
                </a:extLst>
              </p:cNvPr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840;p61">
                <a:extLst>
                  <a:ext uri="{FF2B5EF4-FFF2-40B4-BE49-F238E27FC236}">
                    <a16:creationId xmlns:a16="http://schemas.microsoft.com/office/drawing/2014/main" id="{E691DACE-0559-4C2D-BFFD-25C100886339}"/>
                  </a:ext>
                </a:extLst>
              </p:cNvPr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841;p61">
                <a:extLst>
                  <a:ext uri="{FF2B5EF4-FFF2-40B4-BE49-F238E27FC236}">
                    <a16:creationId xmlns:a16="http://schemas.microsoft.com/office/drawing/2014/main" id="{4BFCDE58-1FAC-4B2F-A0FA-209D52A3D6F5}"/>
                  </a:ext>
                </a:extLst>
              </p:cNvPr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842;p61">
                <a:extLst>
                  <a:ext uri="{FF2B5EF4-FFF2-40B4-BE49-F238E27FC236}">
                    <a16:creationId xmlns:a16="http://schemas.microsoft.com/office/drawing/2014/main" id="{99141EFA-6EC0-4DA2-9CD2-788BEB2D3F27}"/>
                  </a:ext>
                </a:extLst>
              </p:cNvPr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843;p61">
                <a:extLst>
                  <a:ext uri="{FF2B5EF4-FFF2-40B4-BE49-F238E27FC236}">
                    <a16:creationId xmlns:a16="http://schemas.microsoft.com/office/drawing/2014/main" id="{7AA43429-4719-4441-9DB0-892CB5967F3F}"/>
                  </a:ext>
                </a:extLst>
              </p:cNvPr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844;p61">
                <a:extLst>
                  <a:ext uri="{FF2B5EF4-FFF2-40B4-BE49-F238E27FC236}">
                    <a16:creationId xmlns:a16="http://schemas.microsoft.com/office/drawing/2014/main" id="{985C6B52-978A-4C0A-9F16-3715392EDEF0}"/>
                  </a:ext>
                </a:extLst>
              </p:cNvPr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845;p61">
                <a:extLst>
                  <a:ext uri="{FF2B5EF4-FFF2-40B4-BE49-F238E27FC236}">
                    <a16:creationId xmlns:a16="http://schemas.microsoft.com/office/drawing/2014/main" id="{A67022DE-6475-4F8B-BD4A-154F6BB35219}"/>
                  </a:ext>
                </a:extLst>
              </p:cNvPr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846;p61">
                <a:extLst>
                  <a:ext uri="{FF2B5EF4-FFF2-40B4-BE49-F238E27FC236}">
                    <a16:creationId xmlns:a16="http://schemas.microsoft.com/office/drawing/2014/main" id="{0020C715-9185-4DC7-85D6-BECABD5D7197}"/>
                  </a:ext>
                </a:extLst>
              </p:cNvPr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847;p61">
                <a:extLst>
                  <a:ext uri="{FF2B5EF4-FFF2-40B4-BE49-F238E27FC236}">
                    <a16:creationId xmlns:a16="http://schemas.microsoft.com/office/drawing/2014/main" id="{817E2BC1-E0F2-48AA-B76E-C12AE887B2F2}"/>
                  </a:ext>
                </a:extLst>
              </p:cNvPr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848;p61">
                <a:extLst>
                  <a:ext uri="{FF2B5EF4-FFF2-40B4-BE49-F238E27FC236}">
                    <a16:creationId xmlns:a16="http://schemas.microsoft.com/office/drawing/2014/main" id="{50B83322-D584-465C-A64B-F59133D7B8B0}"/>
                  </a:ext>
                </a:extLst>
              </p:cNvPr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849;p61">
                <a:extLst>
                  <a:ext uri="{FF2B5EF4-FFF2-40B4-BE49-F238E27FC236}">
                    <a16:creationId xmlns:a16="http://schemas.microsoft.com/office/drawing/2014/main" id="{C9529FD2-C541-4828-A01E-2D5894FA3153}"/>
                  </a:ext>
                </a:extLst>
              </p:cNvPr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850;p61">
                <a:extLst>
                  <a:ext uri="{FF2B5EF4-FFF2-40B4-BE49-F238E27FC236}">
                    <a16:creationId xmlns:a16="http://schemas.microsoft.com/office/drawing/2014/main" id="{8471B7EA-15DB-448C-AFA2-67A7B6AEA2E1}"/>
                  </a:ext>
                </a:extLst>
              </p:cNvPr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851;p61">
                <a:extLst>
                  <a:ext uri="{FF2B5EF4-FFF2-40B4-BE49-F238E27FC236}">
                    <a16:creationId xmlns:a16="http://schemas.microsoft.com/office/drawing/2014/main" id="{BD9B1259-3AC2-40BC-BE6E-61C2C7305224}"/>
                  </a:ext>
                </a:extLst>
              </p:cNvPr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852;p61">
                <a:extLst>
                  <a:ext uri="{FF2B5EF4-FFF2-40B4-BE49-F238E27FC236}">
                    <a16:creationId xmlns:a16="http://schemas.microsoft.com/office/drawing/2014/main" id="{FEE368C4-E7DB-4905-AF0C-AD960D002A6D}"/>
                  </a:ext>
                </a:extLst>
              </p:cNvPr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853;p61">
                <a:extLst>
                  <a:ext uri="{FF2B5EF4-FFF2-40B4-BE49-F238E27FC236}">
                    <a16:creationId xmlns:a16="http://schemas.microsoft.com/office/drawing/2014/main" id="{1CC9DA63-2A81-46F3-BEA8-82E65BD4D820}"/>
                  </a:ext>
                </a:extLst>
              </p:cNvPr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854;p61">
                <a:extLst>
                  <a:ext uri="{FF2B5EF4-FFF2-40B4-BE49-F238E27FC236}">
                    <a16:creationId xmlns:a16="http://schemas.microsoft.com/office/drawing/2014/main" id="{8CDFC57A-975D-42BD-AA75-5B2008B1F5F9}"/>
                  </a:ext>
                </a:extLst>
              </p:cNvPr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855;p61">
                <a:extLst>
                  <a:ext uri="{FF2B5EF4-FFF2-40B4-BE49-F238E27FC236}">
                    <a16:creationId xmlns:a16="http://schemas.microsoft.com/office/drawing/2014/main" id="{BB728B29-66BB-4805-8734-F6001F9B945B}"/>
                  </a:ext>
                </a:extLst>
              </p:cNvPr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856;p61">
                <a:extLst>
                  <a:ext uri="{FF2B5EF4-FFF2-40B4-BE49-F238E27FC236}">
                    <a16:creationId xmlns:a16="http://schemas.microsoft.com/office/drawing/2014/main" id="{5F761B8B-6C0E-4829-AAA9-3DE1805CBACB}"/>
                  </a:ext>
                </a:extLst>
              </p:cNvPr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857;p61">
                <a:extLst>
                  <a:ext uri="{FF2B5EF4-FFF2-40B4-BE49-F238E27FC236}">
                    <a16:creationId xmlns:a16="http://schemas.microsoft.com/office/drawing/2014/main" id="{C40D5815-7C39-4921-988C-CC59334B8AF2}"/>
                  </a:ext>
                </a:extLst>
              </p:cNvPr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858;p61">
                <a:extLst>
                  <a:ext uri="{FF2B5EF4-FFF2-40B4-BE49-F238E27FC236}">
                    <a16:creationId xmlns:a16="http://schemas.microsoft.com/office/drawing/2014/main" id="{699E8DEF-41F8-469F-B65C-BB8799304FCB}"/>
                  </a:ext>
                </a:extLst>
              </p:cNvPr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859;p61">
                <a:extLst>
                  <a:ext uri="{FF2B5EF4-FFF2-40B4-BE49-F238E27FC236}">
                    <a16:creationId xmlns:a16="http://schemas.microsoft.com/office/drawing/2014/main" id="{1BCD177C-89DD-425D-8834-F7B6CF5B76D9}"/>
                  </a:ext>
                </a:extLst>
              </p:cNvPr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860;p61">
                <a:extLst>
                  <a:ext uri="{FF2B5EF4-FFF2-40B4-BE49-F238E27FC236}">
                    <a16:creationId xmlns:a16="http://schemas.microsoft.com/office/drawing/2014/main" id="{C76C647D-6280-42E4-8046-339510A3ACDB}"/>
                  </a:ext>
                </a:extLst>
              </p:cNvPr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861;p61">
                <a:extLst>
                  <a:ext uri="{FF2B5EF4-FFF2-40B4-BE49-F238E27FC236}">
                    <a16:creationId xmlns:a16="http://schemas.microsoft.com/office/drawing/2014/main" id="{DAE00626-D68C-4643-BA3C-EAE1A5DF55B9}"/>
                  </a:ext>
                </a:extLst>
              </p:cNvPr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862;p61">
                <a:extLst>
                  <a:ext uri="{FF2B5EF4-FFF2-40B4-BE49-F238E27FC236}">
                    <a16:creationId xmlns:a16="http://schemas.microsoft.com/office/drawing/2014/main" id="{A6E7CC67-F289-44AE-B63A-9A24B10EEDE5}"/>
                  </a:ext>
                </a:extLst>
              </p:cNvPr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4863;p61">
                <a:extLst>
                  <a:ext uri="{FF2B5EF4-FFF2-40B4-BE49-F238E27FC236}">
                    <a16:creationId xmlns:a16="http://schemas.microsoft.com/office/drawing/2014/main" id="{240D9353-0C8D-4CEE-A076-8C2D9122068B}"/>
                  </a:ext>
                </a:extLst>
              </p:cNvPr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864;p61">
                <a:extLst>
                  <a:ext uri="{FF2B5EF4-FFF2-40B4-BE49-F238E27FC236}">
                    <a16:creationId xmlns:a16="http://schemas.microsoft.com/office/drawing/2014/main" id="{5D4BC4CA-EAF0-4498-8387-135AA8C20C27}"/>
                  </a:ext>
                </a:extLst>
              </p:cNvPr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865;p61">
                <a:extLst>
                  <a:ext uri="{FF2B5EF4-FFF2-40B4-BE49-F238E27FC236}">
                    <a16:creationId xmlns:a16="http://schemas.microsoft.com/office/drawing/2014/main" id="{3F60ACDC-35B9-4028-AE43-345FD7F1604D}"/>
                  </a:ext>
                </a:extLst>
              </p:cNvPr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866;p61">
                <a:extLst>
                  <a:ext uri="{FF2B5EF4-FFF2-40B4-BE49-F238E27FC236}">
                    <a16:creationId xmlns:a16="http://schemas.microsoft.com/office/drawing/2014/main" id="{5BC8EAE0-9C2E-442E-A8E7-D2BDC0564B40}"/>
                  </a:ext>
                </a:extLst>
              </p:cNvPr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867;p61">
                <a:extLst>
                  <a:ext uri="{FF2B5EF4-FFF2-40B4-BE49-F238E27FC236}">
                    <a16:creationId xmlns:a16="http://schemas.microsoft.com/office/drawing/2014/main" id="{67C25B93-6877-40D2-8EF3-AE1788AE39B5}"/>
                  </a:ext>
                </a:extLst>
              </p:cNvPr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" name="Title 1">
              <a:extLst>
                <a:ext uri="{FF2B5EF4-FFF2-40B4-BE49-F238E27FC236}">
                  <a16:creationId xmlns:a16="http://schemas.microsoft.com/office/drawing/2014/main" id="{93264FAA-43BC-4899-8C60-D948F4CD3BB3}"/>
                </a:ext>
              </a:extLst>
            </p:cNvPr>
            <p:cNvSpPr txBox="1">
              <a:spLocks/>
            </p:cNvSpPr>
            <p:nvPr/>
          </p:nvSpPr>
          <p:spPr>
            <a:xfrm>
              <a:off x="692538" y="269811"/>
              <a:ext cx="3947162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PT" sz="4000" dirty="0" err="1">
                  <a:latin typeface="Oswald" pitchFamily="2" charset="0"/>
                </a:rPr>
                <a:t>Titles</a:t>
              </a:r>
              <a:r>
                <a:rPr lang="pt-PT" sz="4000" dirty="0">
                  <a:latin typeface="Oswald" pitchFamily="2" charset="0"/>
                </a:rPr>
                <a:t> per </a:t>
              </a:r>
              <a:r>
                <a:rPr lang="pt-PT" sz="4000" dirty="0" err="1">
                  <a:latin typeface="Oswald" pitchFamily="2" charset="0"/>
                </a:rPr>
                <a:t>Region</a:t>
              </a:r>
              <a:endParaRPr lang="en-US" sz="4000" dirty="0">
                <a:latin typeface="Oswald" pitchFamily="2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D5629-D71C-41A0-8D35-E72C79C09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08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F719295-8D37-4453-BE65-0E94B14356D3}"/>
              </a:ext>
            </a:extLst>
          </p:cNvPr>
          <p:cNvSpPr txBox="1"/>
          <p:nvPr/>
        </p:nvSpPr>
        <p:spPr>
          <a:xfrm>
            <a:off x="53399" y="2377532"/>
            <a:ext cx="61162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Number of Regions vs. Mean Average Ratings</a:t>
            </a:r>
            <a:endParaRPr lang="pt-PT" sz="2400" dirty="0">
              <a:latin typeface="+mj-lt"/>
            </a:endParaRPr>
          </a:p>
        </p:txBody>
      </p:sp>
      <p:pic>
        <p:nvPicPr>
          <p:cNvPr id="61" name="Imagem 9">
            <a:extLst>
              <a:ext uri="{FF2B5EF4-FFF2-40B4-BE49-F238E27FC236}">
                <a16:creationId xmlns:a16="http://schemas.microsoft.com/office/drawing/2014/main" id="{7DC54134-A95E-40F8-89C8-807E8A0BC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417"/>
          <a:stretch/>
        </p:blipFill>
        <p:spPr>
          <a:xfrm>
            <a:off x="171610" y="2851367"/>
            <a:ext cx="8156642" cy="2684563"/>
          </a:xfrm>
          <a:prstGeom prst="rect">
            <a:avLst/>
          </a:prstGeom>
        </p:spPr>
      </p:pic>
      <p:pic>
        <p:nvPicPr>
          <p:cNvPr id="62" name="Imagem 9">
            <a:extLst>
              <a:ext uri="{FF2B5EF4-FFF2-40B4-BE49-F238E27FC236}">
                <a16:creationId xmlns:a16="http://schemas.microsoft.com/office/drawing/2014/main" id="{F384024B-BB34-4091-928C-800FE4523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5" t="79551" r="24398" b="5956"/>
          <a:stretch/>
        </p:blipFill>
        <p:spPr>
          <a:xfrm>
            <a:off x="2273732" y="5629817"/>
            <a:ext cx="4133236" cy="592521"/>
          </a:xfrm>
          <a:prstGeom prst="rect">
            <a:avLst/>
          </a:prstGeom>
        </p:spPr>
      </p:pic>
      <p:pic>
        <p:nvPicPr>
          <p:cNvPr id="58" name="Imagem 11" descr="Uma imagem com edifício&#10;&#10;Descrição gerada automaticamente">
            <a:extLst>
              <a:ext uri="{FF2B5EF4-FFF2-40B4-BE49-F238E27FC236}">
                <a16:creationId xmlns:a16="http://schemas.microsoft.com/office/drawing/2014/main" id="{70C0C008-753D-4C38-A937-FE84368FC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910" y="68707"/>
            <a:ext cx="3443489" cy="5165233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sp>
        <p:nvSpPr>
          <p:cNvPr id="59" name="Retângulo 11">
            <a:extLst>
              <a:ext uri="{FF2B5EF4-FFF2-40B4-BE49-F238E27FC236}">
                <a16:creationId xmlns:a16="http://schemas.microsoft.com/office/drawing/2014/main" id="{FC0691BA-7F6F-4E18-9C15-ADB0D02D8D34}"/>
              </a:ext>
            </a:extLst>
          </p:cNvPr>
          <p:cNvSpPr/>
          <p:nvPr/>
        </p:nvSpPr>
        <p:spPr>
          <a:xfrm>
            <a:off x="4483351" y="3033486"/>
            <a:ext cx="3593849" cy="1378804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3" name="Conexão reta unidirecional 13">
            <a:extLst>
              <a:ext uri="{FF2B5EF4-FFF2-40B4-BE49-F238E27FC236}">
                <a16:creationId xmlns:a16="http://schemas.microsoft.com/office/drawing/2014/main" id="{08D67F4E-9D11-46DF-B31F-BD72AEFD9438}"/>
              </a:ext>
            </a:extLst>
          </p:cNvPr>
          <p:cNvCxnSpPr>
            <a:cxnSpLocks/>
          </p:cNvCxnSpPr>
          <p:nvPr/>
        </p:nvCxnSpPr>
        <p:spPr>
          <a:xfrm flipH="1">
            <a:off x="8077201" y="68707"/>
            <a:ext cx="425394" cy="2964779"/>
          </a:xfrm>
          <a:prstGeom prst="straightConnector1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xão reta unidirecional 13">
            <a:extLst>
              <a:ext uri="{FF2B5EF4-FFF2-40B4-BE49-F238E27FC236}">
                <a16:creationId xmlns:a16="http://schemas.microsoft.com/office/drawing/2014/main" id="{B1CA138B-CA0F-4361-8948-073D956E0A7F}"/>
              </a:ext>
            </a:extLst>
          </p:cNvPr>
          <p:cNvCxnSpPr>
            <a:cxnSpLocks/>
          </p:cNvCxnSpPr>
          <p:nvPr/>
        </p:nvCxnSpPr>
        <p:spPr>
          <a:xfrm flipH="1" flipV="1">
            <a:off x="8077201" y="4412290"/>
            <a:ext cx="425394" cy="821650"/>
          </a:xfrm>
          <a:prstGeom prst="straightConnector1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EBF902F-0BF1-4C95-97EB-C47A5CABDF3F}"/>
                  </a:ext>
                </a:extLst>
              </p:cNvPr>
              <p:cNvSpPr txBox="1"/>
              <p:nvPr/>
            </p:nvSpPr>
            <p:spPr>
              <a:xfrm>
                <a:off x="6503627" y="4089902"/>
                <a:ext cx="1627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𝑅𝑒𝑔𝑖𝑜𝑛𝑠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EBF902F-0BF1-4C95-97EB-C47A5CABD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627" y="4089902"/>
                <a:ext cx="1627305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E6CF8588-3CFB-42B1-A110-363752A5D384}"/>
              </a:ext>
            </a:extLst>
          </p:cNvPr>
          <p:cNvGrpSpPr/>
          <p:nvPr/>
        </p:nvGrpSpPr>
        <p:grpSpPr>
          <a:xfrm>
            <a:off x="640265" y="132114"/>
            <a:ext cx="4122098" cy="1689975"/>
            <a:chOff x="517602" y="165782"/>
            <a:chExt cx="4122098" cy="1689975"/>
          </a:xfrm>
        </p:grpSpPr>
        <p:grpSp>
          <p:nvGrpSpPr>
            <p:cNvPr id="66" name="Google Shape;4816;p61">
              <a:extLst>
                <a:ext uri="{FF2B5EF4-FFF2-40B4-BE49-F238E27FC236}">
                  <a16:creationId xmlns:a16="http://schemas.microsoft.com/office/drawing/2014/main" id="{13DE1B9F-36FC-4263-BB92-9D124819EA76}"/>
                </a:ext>
              </a:extLst>
            </p:cNvPr>
            <p:cNvGrpSpPr/>
            <p:nvPr/>
          </p:nvGrpSpPr>
          <p:grpSpPr>
            <a:xfrm>
              <a:off x="517602" y="165782"/>
              <a:ext cx="3251510" cy="1689975"/>
              <a:chOff x="233350" y="949250"/>
              <a:chExt cx="7137300" cy="3802300"/>
            </a:xfrm>
            <a:solidFill>
              <a:schemeClr val="accent5"/>
            </a:solidFill>
          </p:grpSpPr>
          <p:sp>
            <p:nvSpPr>
              <p:cNvPr id="69" name="Google Shape;4817;p61">
                <a:extLst>
                  <a:ext uri="{FF2B5EF4-FFF2-40B4-BE49-F238E27FC236}">
                    <a16:creationId xmlns:a16="http://schemas.microsoft.com/office/drawing/2014/main" id="{7E3F7FD1-B075-4381-BEFB-33E53B1B770D}"/>
                  </a:ext>
                </a:extLst>
              </p:cNvPr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818;p61">
                <a:extLst>
                  <a:ext uri="{FF2B5EF4-FFF2-40B4-BE49-F238E27FC236}">
                    <a16:creationId xmlns:a16="http://schemas.microsoft.com/office/drawing/2014/main" id="{ED11019A-64AF-4192-90F7-3BB6E71BC1A5}"/>
                  </a:ext>
                </a:extLst>
              </p:cNvPr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819;p61">
                <a:extLst>
                  <a:ext uri="{FF2B5EF4-FFF2-40B4-BE49-F238E27FC236}">
                    <a16:creationId xmlns:a16="http://schemas.microsoft.com/office/drawing/2014/main" id="{ED68D4BA-797B-4AEC-A0B3-DB3FEC26213E}"/>
                  </a:ext>
                </a:extLst>
              </p:cNvPr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820;p61">
                <a:extLst>
                  <a:ext uri="{FF2B5EF4-FFF2-40B4-BE49-F238E27FC236}">
                    <a16:creationId xmlns:a16="http://schemas.microsoft.com/office/drawing/2014/main" id="{11B1E7F6-4BB0-414D-A459-89CDF728A3ED}"/>
                  </a:ext>
                </a:extLst>
              </p:cNvPr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821;p61">
                <a:extLst>
                  <a:ext uri="{FF2B5EF4-FFF2-40B4-BE49-F238E27FC236}">
                    <a16:creationId xmlns:a16="http://schemas.microsoft.com/office/drawing/2014/main" id="{B255032F-DDBE-4781-8F43-82C6F9B657F6}"/>
                  </a:ext>
                </a:extLst>
              </p:cNvPr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822;p61">
                <a:extLst>
                  <a:ext uri="{FF2B5EF4-FFF2-40B4-BE49-F238E27FC236}">
                    <a16:creationId xmlns:a16="http://schemas.microsoft.com/office/drawing/2014/main" id="{2217D8F8-BE53-4DD0-8528-C810B1195588}"/>
                  </a:ext>
                </a:extLst>
              </p:cNvPr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823;p61">
                <a:extLst>
                  <a:ext uri="{FF2B5EF4-FFF2-40B4-BE49-F238E27FC236}">
                    <a16:creationId xmlns:a16="http://schemas.microsoft.com/office/drawing/2014/main" id="{814E2AC3-7381-4276-AAD4-B9645E7DBB1A}"/>
                  </a:ext>
                </a:extLst>
              </p:cNvPr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824;p61">
                <a:extLst>
                  <a:ext uri="{FF2B5EF4-FFF2-40B4-BE49-F238E27FC236}">
                    <a16:creationId xmlns:a16="http://schemas.microsoft.com/office/drawing/2014/main" id="{85460B18-DAB5-4BB4-9042-C8CA29614462}"/>
                  </a:ext>
                </a:extLst>
              </p:cNvPr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825;p61">
                <a:extLst>
                  <a:ext uri="{FF2B5EF4-FFF2-40B4-BE49-F238E27FC236}">
                    <a16:creationId xmlns:a16="http://schemas.microsoft.com/office/drawing/2014/main" id="{D14FF424-CAD1-4E29-A4CF-25CA732114DD}"/>
                  </a:ext>
                </a:extLst>
              </p:cNvPr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826;p61">
                <a:extLst>
                  <a:ext uri="{FF2B5EF4-FFF2-40B4-BE49-F238E27FC236}">
                    <a16:creationId xmlns:a16="http://schemas.microsoft.com/office/drawing/2014/main" id="{9C633D96-17D5-463B-B982-140F486C3CB4}"/>
                  </a:ext>
                </a:extLst>
              </p:cNvPr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827;p61">
                <a:extLst>
                  <a:ext uri="{FF2B5EF4-FFF2-40B4-BE49-F238E27FC236}">
                    <a16:creationId xmlns:a16="http://schemas.microsoft.com/office/drawing/2014/main" id="{A20E0D52-A91C-4891-8497-FAFB555570A2}"/>
                  </a:ext>
                </a:extLst>
              </p:cNvPr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828;p61">
                <a:extLst>
                  <a:ext uri="{FF2B5EF4-FFF2-40B4-BE49-F238E27FC236}">
                    <a16:creationId xmlns:a16="http://schemas.microsoft.com/office/drawing/2014/main" id="{8E4DF618-CDC5-443B-84EB-09B73C51AB5E}"/>
                  </a:ext>
                </a:extLst>
              </p:cNvPr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829;p61">
                <a:extLst>
                  <a:ext uri="{FF2B5EF4-FFF2-40B4-BE49-F238E27FC236}">
                    <a16:creationId xmlns:a16="http://schemas.microsoft.com/office/drawing/2014/main" id="{53C124CE-695D-4B99-9562-5AEAB10C21BA}"/>
                  </a:ext>
                </a:extLst>
              </p:cNvPr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830;p61">
                <a:extLst>
                  <a:ext uri="{FF2B5EF4-FFF2-40B4-BE49-F238E27FC236}">
                    <a16:creationId xmlns:a16="http://schemas.microsoft.com/office/drawing/2014/main" id="{E61A2F97-1EC7-4CFB-A35C-5272D05B8730}"/>
                  </a:ext>
                </a:extLst>
              </p:cNvPr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831;p61">
                <a:extLst>
                  <a:ext uri="{FF2B5EF4-FFF2-40B4-BE49-F238E27FC236}">
                    <a16:creationId xmlns:a16="http://schemas.microsoft.com/office/drawing/2014/main" id="{5FE2473B-766A-4081-A228-572F03732E8F}"/>
                  </a:ext>
                </a:extLst>
              </p:cNvPr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832;p61">
                <a:extLst>
                  <a:ext uri="{FF2B5EF4-FFF2-40B4-BE49-F238E27FC236}">
                    <a16:creationId xmlns:a16="http://schemas.microsoft.com/office/drawing/2014/main" id="{BABFEE30-337E-4C8C-8103-F7639AB2A740}"/>
                  </a:ext>
                </a:extLst>
              </p:cNvPr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833;p61">
                <a:extLst>
                  <a:ext uri="{FF2B5EF4-FFF2-40B4-BE49-F238E27FC236}">
                    <a16:creationId xmlns:a16="http://schemas.microsoft.com/office/drawing/2014/main" id="{99714893-73C9-4413-BE1E-CF88AB0490E3}"/>
                  </a:ext>
                </a:extLst>
              </p:cNvPr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834;p61">
                <a:extLst>
                  <a:ext uri="{FF2B5EF4-FFF2-40B4-BE49-F238E27FC236}">
                    <a16:creationId xmlns:a16="http://schemas.microsoft.com/office/drawing/2014/main" id="{729BAF5C-9A26-46AA-9B95-3CB27E59A60A}"/>
                  </a:ext>
                </a:extLst>
              </p:cNvPr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835;p61">
                <a:extLst>
                  <a:ext uri="{FF2B5EF4-FFF2-40B4-BE49-F238E27FC236}">
                    <a16:creationId xmlns:a16="http://schemas.microsoft.com/office/drawing/2014/main" id="{FF06C84E-15F2-4655-AA56-ACDD0D2478D7}"/>
                  </a:ext>
                </a:extLst>
              </p:cNvPr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836;p61">
                <a:extLst>
                  <a:ext uri="{FF2B5EF4-FFF2-40B4-BE49-F238E27FC236}">
                    <a16:creationId xmlns:a16="http://schemas.microsoft.com/office/drawing/2014/main" id="{B1B32058-4A8C-43E9-B6EF-E4B8327D117E}"/>
                  </a:ext>
                </a:extLst>
              </p:cNvPr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837;p61">
                <a:extLst>
                  <a:ext uri="{FF2B5EF4-FFF2-40B4-BE49-F238E27FC236}">
                    <a16:creationId xmlns:a16="http://schemas.microsoft.com/office/drawing/2014/main" id="{6BBD3D4F-4CDA-4E72-90E8-17AFDC417C48}"/>
                  </a:ext>
                </a:extLst>
              </p:cNvPr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838;p61">
                <a:extLst>
                  <a:ext uri="{FF2B5EF4-FFF2-40B4-BE49-F238E27FC236}">
                    <a16:creationId xmlns:a16="http://schemas.microsoft.com/office/drawing/2014/main" id="{66EBE17F-04AF-4151-8B52-C0766EAE734D}"/>
                  </a:ext>
                </a:extLst>
              </p:cNvPr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839;p61">
                <a:extLst>
                  <a:ext uri="{FF2B5EF4-FFF2-40B4-BE49-F238E27FC236}">
                    <a16:creationId xmlns:a16="http://schemas.microsoft.com/office/drawing/2014/main" id="{D4E5864F-F1A5-4B38-8E98-5A90037CE89A}"/>
                  </a:ext>
                </a:extLst>
              </p:cNvPr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840;p61">
                <a:extLst>
                  <a:ext uri="{FF2B5EF4-FFF2-40B4-BE49-F238E27FC236}">
                    <a16:creationId xmlns:a16="http://schemas.microsoft.com/office/drawing/2014/main" id="{AB8D2E88-A993-4A35-901C-7DF793FA05AC}"/>
                  </a:ext>
                </a:extLst>
              </p:cNvPr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841;p61">
                <a:extLst>
                  <a:ext uri="{FF2B5EF4-FFF2-40B4-BE49-F238E27FC236}">
                    <a16:creationId xmlns:a16="http://schemas.microsoft.com/office/drawing/2014/main" id="{9334B039-C417-40E4-B0E7-30D0B972AD15}"/>
                  </a:ext>
                </a:extLst>
              </p:cNvPr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842;p61">
                <a:extLst>
                  <a:ext uri="{FF2B5EF4-FFF2-40B4-BE49-F238E27FC236}">
                    <a16:creationId xmlns:a16="http://schemas.microsoft.com/office/drawing/2014/main" id="{22D9A27D-4C15-4A06-A9B7-26EE5F089F40}"/>
                  </a:ext>
                </a:extLst>
              </p:cNvPr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843;p61">
                <a:extLst>
                  <a:ext uri="{FF2B5EF4-FFF2-40B4-BE49-F238E27FC236}">
                    <a16:creationId xmlns:a16="http://schemas.microsoft.com/office/drawing/2014/main" id="{393A2F33-47CD-483D-A1D3-60F4352A443F}"/>
                  </a:ext>
                </a:extLst>
              </p:cNvPr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844;p61">
                <a:extLst>
                  <a:ext uri="{FF2B5EF4-FFF2-40B4-BE49-F238E27FC236}">
                    <a16:creationId xmlns:a16="http://schemas.microsoft.com/office/drawing/2014/main" id="{4E08A8D7-8347-4DC0-B923-BE51CA012D9B}"/>
                  </a:ext>
                </a:extLst>
              </p:cNvPr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845;p61">
                <a:extLst>
                  <a:ext uri="{FF2B5EF4-FFF2-40B4-BE49-F238E27FC236}">
                    <a16:creationId xmlns:a16="http://schemas.microsoft.com/office/drawing/2014/main" id="{6D3EA8F3-7CAB-4E5C-9889-0FDFCCBBEEEC}"/>
                  </a:ext>
                </a:extLst>
              </p:cNvPr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846;p61">
                <a:extLst>
                  <a:ext uri="{FF2B5EF4-FFF2-40B4-BE49-F238E27FC236}">
                    <a16:creationId xmlns:a16="http://schemas.microsoft.com/office/drawing/2014/main" id="{4F438261-49D0-481B-A8EE-CDDD7F71BEFB}"/>
                  </a:ext>
                </a:extLst>
              </p:cNvPr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847;p61">
                <a:extLst>
                  <a:ext uri="{FF2B5EF4-FFF2-40B4-BE49-F238E27FC236}">
                    <a16:creationId xmlns:a16="http://schemas.microsoft.com/office/drawing/2014/main" id="{CD0D2861-695D-4CBD-A710-53CBFEC96810}"/>
                  </a:ext>
                </a:extLst>
              </p:cNvPr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848;p61">
                <a:extLst>
                  <a:ext uri="{FF2B5EF4-FFF2-40B4-BE49-F238E27FC236}">
                    <a16:creationId xmlns:a16="http://schemas.microsoft.com/office/drawing/2014/main" id="{1C2F4EA3-208A-476E-9681-E1DE01DFE426}"/>
                  </a:ext>
                </a:extLst>
              </p:cNvPr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849;p61">
                <a:extLst>
                  <a:ext uri="{FF2B5EF4-FFF2-40B4-BE49-F238E27FC236}">
                    <a16:creationId xmlns:a16="http://schemas.microsoft.com/office/drawing/2014/main" id="{276CB819-6914-46BC-949B-0BAC3E199D38}"/>
                  </a:ext>
                </a:extLst>
              </p:cNvPr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850;p61">
                <a:extLst>
                  <a:ext uri="{FF2B5EF4-FFF2-40B4-BE49-F238E27FC236}">
                    <a16:creationId xmlns:a16="http://schemas.microsoft.com/office/drawing/2014/main" id="{5F245D8C-6849-4241-8CA4-1A5EECBFD865}"/>
                  </a:ext>
                </a:extLst>
              </p:cNvPr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851;p61">
                <a:extLst>
                  <a:ext uri="{FF2B5EF4-FFF2-40B4-BE49-F238E27FC236}">
                    <a16:creationId xmlns:a16="http://schemas.microsoft.com/office/drawing/2014/main" id="{E403E91B-D59D-4ECB-81A9-10FE36B8A088}"/>
                  </a:ext>
                </a:extLst>
              </p:cNvPr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852;p61">
                <a:extLst>
                  <a:ext uri="{FF2B5EF4-FFF2-40B4-BE49-F238E27FC236}">
                    <a16:creationId xmlns:a16="http://schemas.microsoft.com/office/drawing/2014/main" id="{6EF5D01F-C38A-435D-B98F-1996C3A2AAE8}"/>
                  </a:ext>
                </a:extLst>
              </p:cNvPr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853;p61">
                <a:extLst>
                  <a:ext uri="{FF2B5EF4-FFF2-40B4-BE49-F238E27FC236}">
                    <a16:creationId xmlns:a16="http://schemas.microsoft.com/office/drawing/2014/main" id="{67DD885D-6C19-484D-9372-E986BBEE7085}"/>
                  </a:ext>
                </a:extLst>
              </p:cNvPr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854;p61">
                <a:extLst>
                  <a:ext uri="{FF2B5EF4-FFF2-40B4-BE49-F238E27FC236}">
                    <a16:creationId xmlns:a16="http://schemas.microsoft.com/office/drawing/2014/main" id="{903A3891-F3C3-497D-B7BE-3432555392F3}"/>
                  </a:ext>
                </a:extLst>
              </p:cNvPr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855;p61">
                <a:extLst>
                  <a:ext uri="{FF2B5EF4-FFF2-40B4-BE49-F238E27FC236}">
                    <a16:creationId xmlns:a16="http://schemas.microsoft.com/office/drawing/2014/main" id="{4AAF4172-FFBC-4277-8EA2-E0C976F37712}"/>
                  </a:ext>
                </a:extLst>
              </p:cNvPr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856;p61">
                <a:extLst>
                  <a:ext uri="{FF2B5EF4-FFF2-40B4-BE49-F238E27FC236}">
                    <a16:creationId xmlns:a16="http://schemas.microsoft.com/office/drawing/2014/main" id="{A371758C-23D0-497A-9AB6-D4547E13CA06}"/>
                  </a:ext>
                </a:extLst>
              </p:cNvPr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857;p61">
                <a:extLst>
                  <a:ext uri="{FF2B5EF4-FFF2-40B4-BE49-F238E27FC236}">
                    <a16:creationId xmlns:a16="http://schemas.microsoft.com/office/drawing/2014/main" id="{C51DD4BB-2558-40EF-9D1C-C2E1BFB7AEB5}"/>
                  </a:ext>
                </a:extLst>
              </p:cNvPr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858;p61">
                <a:extLst>
                  <a:ext uri="{FF2B5EF4-FFF2-40B4-BE49-F238E27FC236}">
                    <a16:creationId xmlns:a16="http://schemas.microsoft.com/office/drawing/2014/main" id="{CDF71F9C-DB64-4B79-8CA6-3CCE3D14E8F5}"/>
                  </a:ext>
                </a:extLst>
              </p:cNvPr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859;p61">
                <a:extLst>
                  <a:ext uri="{FF2B5EF4-FFF2-40B4-BE49-F238E27FC236}">
                    <a16:creationId xmlns:a16="http://schemas.microsoft.com/office/drawing/2014/main" id="{B1B9D69D-2FF0-4473-896C-1EA1E6F43AE2}"/>
                  </a:ext>
                </a:extLst>
              </p:cNvPr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860;p61">
                <a:extLst>
                  <a:ext uri="{FF2B5EF4-FFF2-40B4-BE49-F238E27FC236}">
                    <a16:creationId xmlns:a16="http://schemas.microsoft.com/office/drawing/2014/main" id="{73C6453F-E9A5-4BBE-9E56-A37268C4B66C}"/>
                  </a:ext>
                </a:extLst>
              </p:cNvPr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861;p61">
                <a:extLst>
                  <a:ext uri="{FF2B5EF4-FFF2-40B4-BE49-F238E27FC236}">
                    <a16:creationId xmlns:a16="http://schemas.microsoft.com/office/drawing/2014/main" id="{B69C598E-162E-4D1B-B7A3-BDA1B18DE984}"/>
                  </a:ext>
                </a:extLst>
              </p:cNvPr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862;p61">
                <a:extLst>
                  <a:ext uri="{FF2B5EF4-FFF2-40B4-BE49-F238E27FC236}">
                    <a16:creationId xmlns:a16="http://schemas.microsoft.com/office/drawing/2014/main" id="{EB0744E6-959C-44BD-9C35-58F5EDDD2781}"/>
                  </a:ext>
                </a:extLst>
              </p:cNvPr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863;p61">
                <a:extLst>
                  <a:ext uri="{FF2B5EF4-FFF2-40B4-BE49-F238E27FC236}">
                    <a16:creationId xmlns:a16="http://schemas.microsoft.com/office/drawing/2014/main" id="{992B9A29-995C-490A-BF62-D6BF77683962}"/>
                  </a:ext>
                </a:extLst>
              </p:cNvPr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864;p61">
                <a:extLst>
                  <a:ext uri="{FF2B5EF4-FFF2-40B4-BE49-F238E27FC236}">
                    <a16:creationId xmlns:a16="http://schemas.microsoft.com/office/drawing/2014/main" id="{7BF776D3-C59E-4379-8B2A-32CD7445675D}"/>
                  </a:ext>
                </a:extLst>
              </p:cNvPr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4865;p61">
                <a:extLst>
                  <a:ext uri="{FF2B5EF4-FFF2-40B4-BE49-F238E27FC236}">
                    <a16:creationId xmlns:a16="http://schemas.microsoft.com/office/drawing/2014/main" id="{ECFA255E-6270-4DEF-9C60-40E32F5982D1}"/>
                  </a:ext>
                </a:extLst>
              </p:cNvPr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866;p61">
                <a:extLst>
                  <a:ext uri="{FF2B5EF4-FFF2-40B4-BE49-F238E27FC236}">
                    <a16:creationId xmlns:a16="http://schemas.microsoft.com/office/drawing/2014/main" id="{BEE8F50C-DBEB-4B6A-86DA-EB397356E41E}"/>
                  </a:ext>
                </a:extLst>
              </p:cNvPr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867;p61">
                <a:extLst>
                  <a:ext uri="{FF2B5EF4-FFF2-40B4-BE49-F238E27FC236}">
                    <a16:creationId xmlns:a16="http://schemas.microsoft.com/office/drawing/2014/main" id="{FFF1BB87-3187-4A90-8083-A71A23C79ED8}"/>
                  </a:ext>
                </a:extLst>
              </p:cNvPr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" name="Title 1">
              <a:extLst>
                <a:ext uri="{FF2B5EF4-FFF2-40B4-BE49-F238E27FC236}">
                  <a16:creationId xmlns:a16="http://schemas.microsoft.com/office/drawing/2014/main" id="{F808F738-9E97-480B-AACD-B7DA817DAE5E}"/>
                </a:ext>
              </a:extLst>
            </p:cNvPr>
            <p:cNvSpPr txBox="1">
              <a:spLocks/>
            </p:cNvSpPr>
            <p:nvPr/>
          </p:nvSpPr>
          <p:spPr>
            <a:xfrm>
              <a:off x="692538" y="269811"/>
              <a:ext cx="3947162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PT" sz="4000" dirty="0" err="1">
                  <a:latin typeface="Oswald" pitchFamily="2" charset="0"/>
                </a:rPr>
                <a:t>Titles</a:t>
              </a:r>
              <a:r>
                <a:rPr lang="pt-PT" sz="4000" dirty="0">
                  <a:latin typeface="Oswald" pitchFamily="2" charset="0"/>
                </a:rPr>
                <a:t> per </a:t>
              </a:r>
              <a:r>
                <a:rPr lang="pt-PT" sz="4000" dirty="0" err="1">
                  <a:latin typeface="Oswald" pitchFamily="2" charset="0"/>
                </a:rPr>
                <a:t>Region</a:t>
              </a:r>
              <a:endParaRPr lang="en-US" sz="4000" dirty="0">
                <a:latin typeface="Oswald" pitchFamily="2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442185-E9D4-4F17-A5E3-12A12912B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82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F719295-8D37-4453-BE65-0E94B14356D3}"/>
              </a:ext>
            </a:extLst>
          </p:cNvPr>
          <p:cNvSpPr txBox="1"/>
          <p:nvPr/>
        </p:nvSpPr>
        <p:spPr>
          <a:xfrm>
            <a:off x="53399" y="2377532"/>
            <a:ext cx="61162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Number of Regions vs. Mean Average Ratings</a:t>
            </a:r>
            <a:endParaRPr lang="pt-PT" sz="2400" dirty="0">
              <a:latin typeface="+mj-lt"/>
            </a:endParaRPr>
          </a:p>
        </p:txBody>
      </p:sp>
      <p:pic>
        <p:nvPicPr>
          <p:cNvPr id="61" name="Imagem 9">
            <a:extLst>
              <a:ext uri="{FF2B5EF4-FFF2-40B4-BE49-F238E27FC236}">
                <a16:creationId xmlns:a16="http://schemas.microsoft.com/office/drawing/2014/main" id="{7DC54134-A95E-40F8-89C8-807E8A0BC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417"/>
          <a:stretch/>
        </p:blipFill>
        <p:spPr>
          <a:xfrm>
            <a:off x="171610" y="2851367"/>
            <a:ext cx="8156642" cy="2684563"/>
          </a:xfrm>
          <a:prstGeom prst="rect">
            <a:avLst/>
          </a:prstGeom>
        </p:spPr>
      </p:pic>
      <p:pic>
        <p:nvPicPr>
          <p:cNvPr id="62" name="Imagem 9">
            <a:extLst>
              <a:ext uri="{FF2B5EF4-FFF2-40B4-BE49-F238E27FC236}">
                <a16:creationId xmlns:a16="http://schemas.microsoft.com/office/drawing/2014/main" id="{F384024B-BB34-4091-928C-800FE4523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5" t="79551" r="24398" b="5956"/>
          <a:stretch/>
        </p:blipFill>
        <p:spPr>
          <a:xfrm>
            <a:off x="2273732" y="5629817"/>
            <a:ext cx="4133236" cy="592521"/>
          </a:xfrm>
          <a:prstGeom prst="rect">
            <a:avLst/>
          </a:prstGeom>
        </p:spPr>
      </p:pic>
      <p:pic>
        <p:nvPicPr>
          <p:cNvPr id="58" name="Imagem 11" descr="Uma imagem com edifício&#10;&#10;Descrição gerada automaticamente">
            <a:extLst>
              <a:ext uri="{FF2B5EF4-FFF2-40B4-BE49-F238E27FC236}">
                <a16:creationId xmlns:a16="http://schemas.microsoft.com/office/drawing/2014/main" id="{70C0C008-753D-4C38-A937-FE84368FC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910" y="68707"/>
            <a:ext cx="3443489" cy="5165233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sp>
        <p:nvSpPr>
          <p:cNvPr id="59" name="Retângulo 11">
            <a:extLst>
              <a:ext uri="{FF2B5EF4-FFF2-40B4-BE49-F238E27FC236}">
                <a16:creationId xmlns:a16="http://schemas.microsoft.com/office/drawing/2014/main" id="{FC0691BA-7F6F-4E18-9C15-ADB0D02D8D34}"/>
              </a:ext>
            </a:extLst>
          </p:cNvPr>
          <p:cNvSpPr/>
          <p:nvPr/>
        </p:nvSpPr>
        <p:spPr>
          <a:xfrm>
            <a:off x="4483351" y="3033486"/>
            <a:ext cx="3593849" cy="1378804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3" name="Conexão reta unidirecional 13">
            <a:extLst>
              <a:ext uri="{FF2B5EF4-FFF2-40B4-BE49-F238E27FC236}">
                <a16:creationId xmlns:a16="http://schemas.microsoft.com/office/drawing/2014/main" id="{08D67F4E-9D11-46DF-B31F-BD72AEFD9438}"/>
              </a:ext>
            </a:extLst>
          </p:cNvPr>
          <p:cNvCxnSpPr>
            <a:cxnSpLocks/>
          </p:cNvCxnSpPr>
          <p:nvPr/>
        </p:nvCxnSpPr>
        <p:spPr>
          <a:xfrm flipH="1">
            <a:off x="8077201" y="68707"/>
            <a:ext cx="425394" cy="2964779"/>
          </a:xfrm>
          <a:prstGeom prst="straightConnector1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xão reta unidirecional 13">
            <a:extLst>
              <a:ext uri="{FF2B5EF4-FFF2-40B4-BE49-F238E27FC236}">
                <a16:creationId xmlns:a16="http://schemas.microsoft.com/office/drawing/2014/main" id="{B1CA138B-CA0F-4361-8948-073D956E0A7F}"/>
              </a:ext>
            </a:extLst>
          </p:cNvPr>
          <p:cNvCxnSpPr>
            <a:cxnSpLocks/>
          </p:cNvCxnSpPr>
          <p:nvPr/>
        </p:nvCxnSpPr>
        <p:spPr>
          <a:xfrm flipH="1" flipV="1">
            <a:off x="8077201" y="4412290"/>
            <a:ext cx="425394" cy="821650"/>
          </a:xfrm>
          <a:prstGeom prst="straightConnector1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EBF902F-0BF1-4C95-97EB-C47A5CABDF3F}"/>
                  </a:ext>
                </a:extLst>
              </p:cNvPr>
              <p:cNvSpPr txBox="1"/>
              <p:nvPr/>
            </p:nvSpPr>
            <p:spPr>
              <a:xfrm>
                <a:off x="6503627" y="4089902"/>
                <a:ext cx="1627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𝑅𝑒𝑔𝑖𝑜𝑛𝑠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EBF902F-0BF1-4C95-97EB-C47A5CABD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627" y="4089902"/>
                <a:ext cx="1627305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E6CF8588-3CFB-42B1-A110-363752A5D384}"/>
              </a:ext>
            </a:extLst>
          </p:cNvPr>
          <p:cNvGrpSpPr/>
          <p:nvPr/>
        </p:nvGrpSpPr>
        <p:grpSpPr>
          <a:xfrm>
            <a:off x="640265" y="132114"/>
            <a:ext cx="4122098" cy="1689975"/>
            <a:chOff x="517602" y="165782"/>
            <a:chExt cx="4122098" cy="1689975"/>
          </a:xfrm>
        </p:grpSpPr>
        <p:grpSp>
          <p:nvGrpSpPr>
            <p:cNvPr id="66" name="Google Shape;4816;p61">
              <a:extLst>
                <a:ext uri="{FF2B5EF4-FFF2-40B4-BE49-F238E27FC236}">
                  <a16:creationId xmlns:a16="http://schemas.microsoft.com/office/drawing/2014/main" id="{13DE1B9F-36FC-4263-BB92-9D124819EA76}"/>
                </a:ext>
              </a:extLst>
            </p:cNvPr>
            <p:cNvGrpSpPr/>
            <p:nvPr/>
          </p:nvGrpSpPr>
          <p:grpSpPr>
            <a:xfrm>
              <a:off x="517602" y="165782"/>
              <a:ext cx="3251510" cy="1689975"/>
              <a:chOff x="233350" y="949250"/>
              <a:chExt cx="7137300" cy="3802300"/>
            </a:xfrm>
            <a:solidFill>
              <a:schemeClr val="accent5"/>
            </a:solidFill>
          </p:grpSpPr>
          <p:sp>
            <p:nvSpPr>
              <p:cNvPr id="69" name="Google Shape;4817;p61">
                <a:extLst>
                  <a:ext uri="{FF2B5EF4-FFF2-40B4-BE49-F238E27FC236}">
                    <a16:creationId xmlns:a16="http://schemas.microsoft.com/office/drawing/2014/main" id="{7E3F7FD1-B075-4381-BEFB-33E53B1B770D}"/>
                  </a:ext>
                </a:extLst>
              </p:cNvPr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818;p61">
                <a:extLst>
                  <a:ext uri="{FF2B5EF4-FFF2-40B4-BE49-F238E27FC236}">
                    <a16:creationId xmlns:a16="http://schemas.microsoft.com/office/drawing/2014/main" id="{ED11019A-64AF-4192-90F7-3BB6E71BC1A5}"/>
                  </a:ext>
                </a:extLst>
              </p:cNvPr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819;p61">
                <a:extLst>
                  <a:ext uri="{FF2B5EF4-FFF2-40B4-BE49-F238E27FC236}">
                    <a16:creationId xmlns:a16="http://schemas.microsoft.com/office/drawing/2014/main" id="{ED68D4BA-797B-4AEC-A0B3-DB3FEC26213E}"/>
                  </a:ext>
                </a:extLst>
              </p:cNvPr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820;p61">
                <a:extLst>
                  <a:ext uri="{FF2B5EF4-FFF2-40B4-BE49-F238E27FC236}">
                    <a16:creationId xmlns:a16="http://schemas.microsoft.com/office/drawing/2014/main" id="{11B1E7F6-4BB0-414D-A459-89CDF728A3ED}"/>
                  </a:ext>
                </a:extLst>
              </p:cNvPr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821;p61">
                <a:extLst>
                  <a:ext uri="{FF2B5EF4-FFF2-40B4-BE49-F238E27FC236}">
                    <a16:creationId xmlns:a16="http://schemas.microsoft.com/office/drawing/2014/main" id="{B255032F-DDBE-4781-8F43-82C6F9B657F6}"/>
                  </a:ext>
                </a:extLst>
              </p:cNvPr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822;p61">
                <a:extLst>
                  <a:ext uri="{FF2B5EF4-FFF2-40B4-BE49-F238E27FC236}">
                    <a16:creationId xmlns:a16="http://schemas.microsoft.com/office/drawing/2014/main" id="{2217D8F8-BE53-4DD0-8528-C810B1195588}"/>
                  </a:ext>
                </a:extLst>
              </p:cNvPr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823;p61">
                <a:extLst>
                  <a:ext uri="{FF2B5EF4-FFF2-40B4-BE49-F238E27FC236}">
                    <a16:creationId xmlns:a16="http://schemas.microsoft.com/office/drawing/2014/main" id="{814E2AC3-7381-4276-AAD4-B9645E7DBB1A}"/>
                  </a:ext>
                </a:extLst>
              </p:cNvPr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824;p61">
                <a:extLst>
                  <a:ext uri="{FF2B5EF4-FFF2-40B4-BE49-F238E27FC236}">
                    <a16:creationId xmlns:a16="http://schemas.microsoft.com/office/drawing/2014/main" id="{85460B18-DAB5-4BB4-9042-C8CA29614462}"/>
                  </a:ext>
                </a:extLst>
              </p:cNvPr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825;p61">
                <a:extLst>
                  <a:ext uri="{FF2B5EF4-FFF2-40B4-BE49-F238E27FC236}">
                    <a16:creationId xmlns:a16="http://schemas.microsoft.com/office/drawing/2014/main" id="{D14FF424-CAD1-4E29-A4CF-25CA732114DD}"/>
                  </a:ext>
                </a:extLst>
              </p:cNvPr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826;p61">
                <a:extLst>
                  <a:ext uri="{FF2B5EF4-FFF2-40B4-BE49-F238E27FC236}">
                    <a16:creationId xmlns:a16="http://schemas.microsoft.com/office/drawing/2014/main" id="{9C633D96-17D5-463B-B982-140F486C3CB4}"/>
                  </a:ext>
                </a:extLst>
              </p:cNvPr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827;p61">
                <a:extLst>
                  <a:ext uri="{FF2B5EF4-FFF2-40B4-BE49-F238E27FC236}">
                    <a16:creationId xmlns:a16="http://schemas.microsoft.com/office/drawing/2014/main" id="{A20E0D52-A91C-4891-8497-FAFB555570A2}"/>
                  </a:ext>
                </a:extLst>
              </p:cNvPr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828;p61">
                <a:extLst>
                  <a:ext uri="{FF2B5EF4-FFF2-40B4-BE49-F238E27FC236}">
                    <a16:creationId xmlns:a16="http://schemas.microsoft.com/office/drawing/2014/main" id="{8E4DF618-CDC5-443B-84EB-09B73C51AB5E}"/>
                  </a:ext>
                </a:extLst>
              </p:cNvPr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829;p61">
                <a:extLst>
                  <a:ext uri="{FF2B5EF4-FFF2-40B4-BE49-F238E27FC236}">
                    <a16:creationId xmlns:a16="http://schemas.microsoft.com/office/drawing/2014/main" id="{53C124CE-695D-4B99-9562-5AEAB10C21BA}"/>
                  </a:ext>
                </a:extLst>
              </p:cNvPr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830;p61">
                <a:extLst>
                  <a:ext uri="{FF2B5EF4-FFF2-40B4-BE49-F238E27FC236}">
                    <a16:creationId xmlns:a16="http://schemas.microsoft.com/office/drawing/2014/main" id="{E61A2F97-1EC7-4CFB-A35C-5272D05B8730}"/>
                  </a:ext>
                </a:extLst>
              </p:cNvPr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831;p61">
                <a:extLst>
                  <a:ext uri="{FF2B5EF4-FFF2-40B4-BE49-F238E27FC236}">
                    <a16:creationId xmlns:a16="http://schemas.microsoft.com/office/drawing/2014/main" id="{5FE2473B-766A-4081-A228-572F03732E8F}"/>
                  </a:ext>
                </a:extLst>
              </p:cNvPr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832;p61">
                <a:extLst>
                  <a:ext uri="{FF2B5EF4-FFF2-40B4-BE49-F238E27FC236}">
                    <a16:creationId xmlns:a16="http://schemas.microsoft.com/office/drawing/2014/main" id="{BABFEE30-337E-4C8C-8103-F7639AB2A740}"/>
                  </a:ext>
                </a:extLst>
              </p:cNvPr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833;p61">
                <a:extLst>
                  <a:ext uri="{FF2B5EF4-FFF2-40B4-BE49-F238E27FC236}">
                    <a16:creationId xmlns:a16="http://schemas.microsoft.com/office/drawing/2014/main" id="{99714893-73C9-4413-BE1E-CF88AB0490E3}"/>
                  </a:ext>
                </a:extLst>
              </p:cNvPr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834;p61">
                <a:extLst>
                  <a:ext uri="{FF2B5EF4-FFF2-40B4-BE49-F238E27FC236}">
                    <a16:creationId xmlns:a16="http://schemas.microsoft.com/office/drawing/2014/main" id="{729BAF5C-9A26-46AA-9B95-3CB27E59A60A}"/>
                  </a:ext>
                </a:extLst>
              </p:cNvPr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835;p61">
                <a:extLst>
                  <a:ext uri="{FF2B5EF4-FFF2-40B4-BE49-F238E27FC236}">
                    <a16:creationId xmlns:a16="http://schemas.microsoft.com/office/drawing/2014/main" id="{FF06C84E-15F2-4655-AA56-ACDD0D2478D7}"/>
                  </a:ext>
                </a:extLst>
              </p:cNvPr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836;p61">
                <a:extLst>
                  <a:ext uri="{FF2B5EF4-FFF2-40B4-BE49-F238E27FC236}">
                    <a16:creationId xmlns:a16="http://schemas.microsoft.com/office/drawing/2014/main" id="{B1B32058-4A8C-43E9-B6EF-E4B8327D117E}"/>
                  </a:ext>
                </a:extLst>
              </p:cNvPr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837;p61">
                <a:extLst>
                  <a:ext uri="{FF2B5EF4-FFF2-40B4-BE49-F238E27FC236}">
                    <a16:creationId xmlns:a16="http://schemas.microsoft.com/office/drawing/2014/main" id="{6BBD3D4F-4CDA-4E72-90E8-17AFDC417C48}"/>
                  </a:ext>
                </a:extLst>
              </p:cNvPr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838;p61">
                <a:extLst>
                  <a:ext uri="{FF2B5EF4-FFF2-40B4-BE49-F238E27FC236}">
                    <a16:creationId xmlns:a16="http://schemas.microsoft.com/office/drawing/2014/main" id="{66EBE17F-04AF-4151-8B52-C0766EAE734D}"/>
                  </a:ext>
                </a:extLst>
              </p:cNvPr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839;p61">
                <a:extLst>
                  <a:ext uri="{FF2B5EF4-FFF2-40B4-BE49-F238E27FC236}">
                    <a16:creationId xmlns:a16="http://schemas.microsoft.com/office/drawing/2014/main" id="{D4E5864F-F1A5-4B38-8E98-5A90037CE89A}"/>
                  </a:ext>
                </a:extLst>
              </p:cNvPr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840;p61">
                <a:extLst>
                  <a:ext uri="{FF2B5EF4-FFF2-40B4-BE49-F238E27FC236}">
                    <a16:creationId xmlns:a16="http://schemas.microsoft.com/office/drawing/2014/main" id="{AB8D2E88-A993-4A35-901C-7DF793FA05AC}"/>
                  </a:ext>
                </a:extLst>
              </p:cNvPr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841;p61">
                <a:extLst>
                  <a:ext uri="{FF2B5EF4-FFF2-40B4-BE49-F238E27FC236}">
                    <a16:creationId xmlns:a16="http://schemas.microsoft.com/office/drawing/2014/main" id="{9334B039-C417-40E4-B0E7-30D0B972AD15}"/>
                  </a:ext>
                </a:extLst>
              </p:cNvPr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842;p61">
                <a:extLst>
                  <a:ext uri="{FF2B5EF4-FFF2-40B4-BE49-F238E27FC236}">
                    <a16:creationId xmlns:a16="http://schemas.microsoft.com/office/drawing/2014/main" id="{22D9A27D-4C15-4A06-A9B7-26EE5F089F40}"/>
                  </a:ext>
                </a:extLst>
              </p:cNvPr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843;p61">
                <a:extLst>
                  <a:ext uri="{FF2B5EF4-FFF2-40B4-BE49-F238E27FC236}">
                    <a16:creationId xmlns:a16="http://schemas.microsoft.com/office/drawing/2014/main" id="{393A2F33-47CD-483D-A1D3-60F4352A443F}"/>
                  </a:ext>
                </a:extLst>
              </p:cNvPr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844;p61">
                <a:extLst>
                  <a:ext uri="{FF2B5EF4-FFF2-40B4-BE49-F238E27FC236}">
                    <a16:creationId xmlns:a16="http://schemas.microsoft.com/office/drawing/2014/main" id="{4E08A8D7-8347-4DC0-B923-BE51CA012D9B}"/>
                  </a:ext>
                </a:extLst>
              </p:cNvPr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845;p61">
                <a:extLst>
                  <a:ext uri="{FF2B5EF4-FFF2-40B4-BE49-F238E27FC236}">
                    <a16:creationId xmlns:a16="http://schemas.microsoft.com/office/drawing/2014/main" id="{6D3EA8F3-7CAB-4E5C-9889-0FDFCCBBEEEC}"/>
                  </a:ext>
                </a:extLst>
              </p:cNvPr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846;p61">
                <a:extLst>
                  <a:ext uri="{FF2B5EF4-FFF2-40B4-BE49-F238E27FC236}">
                    <a16:creationId xmlns:a16="http://schemas.microsoft.com/office/drawing/2014/main" id="{4F438261-49D0-481B-A8EE-CDDD7F71BEFB}"/>
                  </a:ext>
                </a:extLst>
              </p:cNvPr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847;p61">
                <a:extLst>
                  <a:ext uri="{FF2B5EF4-FFF2-40B4-BE49-F238E27FC236}">
                    <a16:creationId xmlns:a16="http://schemas.microsoft.com/office/drawing/2014/main" id="{CD0D2861-695D-4CBD-A710-53CBFEC96810}"/>
                  </a:ext>
                </a:extLst>
              </p:cNvPr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848;p61">
                <a:extLst>
                  <a:ext uri="{FF2B5EF4-FFF2-40B4-BE49-F238E27FC236}">
                    <a16:creationId xmlns:a16="http://schemas.microsoft.com/office/drawing/2014/main" id="{1C2F4EA3-208A-476E-9681-E1DE01DFE426}"/>
                  </a:ext>
                </a:extLst>
              </p:cNvPr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849;p61">
                <a:extLst>
                  <a:ext uri="{FF2B5EF4-FFF2-40B4-BE49-F238E27FC236}">
                    <a16:creationId xmlns:a16="http://schemas.microsoft.com/office/drawing/2014/main" id="{276CB819-6914-46BC-949B-0BAC3E199D38}"/>
                  </a:ext>
                </a:extLst>
              </p:cNvPr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850;p61">
                <a:extLst>
                  <a:ext uri="{FF2B5EF4-FFF2-40B4-BE49-F238E27FC236}">
                    <a16:creationId xmlns:a16="http://schemas.microsoft.com/office/drawing/2014/main" id="{5F245D8C-6849-4241-8CA4-1A5EECBFD865}"/>
                  </a:ext>
                </a:extLst>
              </p:cNvPr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851;p61">
                <a:extLst>
                  <a:ext uri="{FF2B5EF4-FFF2-40B4-BE49-F238E27FC236}">
                    <a16:creationId xmlns:a16="http://schemas.microsoft.com/office/drawing/2014/main" id="{E403E91B-D59D-4ECB-81A9-10FE36B8A088}"/>
                  </a:ext>
                </a:extLst>
              </p:cNvPr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852;p61">
                <a:extLst>
                  <a:ext uri="{FF2B5EF4-FFF2-40B4-BE49-F238E27FC236}">
                    <a16:creationId xmlns:a16="http://schemas.microsoft.com/office/drawing/2014/main" id="{6EF5D01F-C38A-435D-B98F-1996C3A2AAE8}"/>
                  </a:ext>
                </a:extLst>
              </p:cNvPr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853;p61">
                <a:extLst>
                  <a:ext uri="{FF2B5EF4-FFF2-40B4-BE49-F238E27FC236}">
                    <a16:creationId xmlns:a16="http://schemas.microsoft.com/office/drawing/2014/main" id="{67DD885D-6C19-484D-9372-E986BBEE7085}"/>
                  </a:ext>
                </a:extLst>
              </p:cNvPr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854;p61">
                <a:extLst>
                  <a:ext uri="{FF2B5EF4-FFF2-40B4-BE49-F238E27FC236}">
                    <a16:creationId xmlns:a16="http://schemas.microsoft.com/office/drawing/2014/main" id="{903A3891-F3C3-497D-B7BE-3432555392F3}"/>
                  </a:ext>
                </a:extLst>
              </p:cNvPr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855;p61">
                <a:extLst>
                  <a:ext uri="{FF2B5EF4-FFF2-40B4-BE49-F238E27FC236}">
                    <a16:creationId xmlns:a16="http://schemas.microsoft.com/office/drawing/2014/main" id="{4AAF4172-FFBC-4277-8EA2-E0C976F37712}"/>
                  </a:ext>
                </a:extLst>
              </p:cNvPr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856;p61">
                <a:extLst>
                  <a:ext uri="{FF2B5EF4-FFF2-40B4-BE49-F238E27FC236}">
                    <a16:creationId xmlns:a16="http://schemas.microsoft.com/office/drawing/2014/main" id="{A371758C-23D0-497A-9AB6-D4547E13CA06}"/>
                  </a:ext>
                </a:extLst>
              </p:cNvPr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857;p61">
                <a:extLst>
                  <a:ext uri="{FF2B5EF4-FFF2-40B4-BE49-F238E27FC236}">
                    <a16:creationId xmlns:a16="http://schemas.microsoft.com/office/drawing/2014/main" id="{C51DD4BB-2558-40EF-9D1C-C2E1BFB7AEB5}"/>
                  </a:ext>
                </a:extLst>
              </p:cNvPr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858;p61">
                <a:extLst>
                  <a:ext uri="{FF2B5EF4-FFF2-40B4-BE49-F238E27FC236}">
                    <a16:creationId xmlns:a16="http://schemas.microsoft.com/office/drawing/2014/main" id="{CDF71F9C-DB64-4B79-8CA6-3CCE3D14E8F5}"/>
                  </a:ext>
                </a:extLst>
              </p:cNvPr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859;p61">
                <a:extLst>
                  <a:ext uri="{FF2B5EF4-FFF2-40B4-BE49-F238E27FC236}">
                    <a16:creationId xmlns:a16="http://schemas.microsoft.com/office/drawing/2014/main" id="{B1B9D69D-2FF0-4473-896C-1EA1E6F43AE2}"/>
                  </a:ext>
                </a:extLst>
              </p:cNvPr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860;p61">
                <a:extLst>
                  <a:ext uri="{FF2B5EF4-FFF2-40B4-BE49-F238E27FC236}">
                    <a16:creationId xmlns:a16="http://schemas.microsoft.com/office/drawing/2014/main" id="{73C6453F-E9A5-4BBE-9E56-A37268C4B66C}"/>
                  </a:ext>
                </a:extLst>
              </p:cNvPr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861;p61">
                <a:extLst>
                  <a:ext uri="{FF2B5EF4-FFF2-40B4-BE49-F238E27FC236}">
                    <a16:creationId xmlns:a16="http://schemas.microsoft.com/office/drawing/2014/main" id="{B69C598E-162E-4D1B-B7A3-BDA1B18DE984}"/>
                  </a:ext>
                </a:extLst>
              </p:cNvPr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862;p61">
                <a:extLst>
                  <a:ext uri="{FF2B5EF4-FFF2-40B4-BE49-F238E27FC236}">
                    <a16:creationId xmlns:a16="http://schemas.microsoft.com/office/drawing/2014/main" id="{EB0744E6-959C-44BD-9C35-58F5EDDD2781}"/>
                  </a:ext>
                </a:extLst>
              </p:cNvPr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863;p61">
                <a:extLst>
                  <a:ext uri="{FF2B5EF4-FFF2-40B4-BE49-F238E27FC236}">
                    <a16:creationId xmlns:a16="http://schemas.microsoft.com/office/drawing/2014/main" id="{992B9A29-995C-490A-BF62-D6BF77683962}"/>
                  </a:ext>
                </a:extLst>
              </p:cNvPr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864;p61">
                <a:extLst>
                  <a:ext uri="{FF2B5EF4-FFF2-40B4-BE49-F238E27FC236}">
                    <a16:creationId xmlns:a16="http://schemas.microsoft.com/office/drawing/2014/main" id="{7BF776D3-C59E-4379-8B2A-32CD7445675D}"/>
                  </a:ext>
                </a:extLst>
              </p:cNvPr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4865;p61">
                <a:extLst>
                  <a:ext uri="{FF2B5EF4-FFF2-40B4-BE49-F238E27FC236}">
                    <a16:creationId xmlns:a16="http://schemas.microsoft.com/office/drawing/2014/main" id="{ECFA255E-6270-4DEF-9C60-40E32F5982D1}"/>
                  </a:ext>
                </a:extLst>
              </p:cNvPr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866;p61">
                <a:extLst>
                  <a:ext uri="{FF2B5EF4-FFF2-40B4-BE49-F238E27FC236}">
                    <a16:creationId xmlns:a16="http://schemas.microsoft.com/office/drawing/2014/main" id="{BEE8F50C-DBEB-4B6A-86DA-EB397356E41E}"/>
                  </a:ext>
                </a:extLst>
              </p:cNvPr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867;p61">
                <a:extLst>
                  <a:ext uri="{FF2B5EF4-FFF2-40B4-BE49-F238E27FC236}">
                    <a16:creationId xmlns:a16="http://schemas.microsoft.com/office/drawing/2014/main" id="{FFF1BB87-3187-4A90-8083-A71A23C79ED8}"/>
                  </a:ext>
                </a:extLst>
              </p:cNvPr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" name="Title 1">
              <a:extLst>
                <a:ext uri="{FF2B5EF4-FFF2-40B4-BE49-F238E27FC236}">
                  <a16:creationId xmlns:a16="http://schemas.microsoft.com/office/drawing/2014/main" id="{F808F738-9E97-480B-AACD-B7DA817DAE5E}"/>
                </a:ext>
              </a:extLst>
            </p:cNvPr>
            <p:cNvSpPr txBox="1">
              <a:spLocks/>
            </p:cNvSpPr>
            <p:nvPr/>
          </p:nvSpPr>
          <p:spPr>
            <a:xfrm>
              <a:off x="692538" y="269811"/>
              <a:ext cx="3947162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PT" sz="4000" dirty="0" err="1">
                  <a:latin typeface="Oswald" pitchFamily="2" charset="0"/>
                </a:rPr>
                <a:t>Titles</a:t>
              </a:r>
              <a:r>
                <a:rPr lang="pt-PT" sz="4000" dirty="0">
                  <a:latin typeface="Oswald" pitchFamily="2" charset="0"/>
                </a:rPr>
                <a:t> per </a:t>
              </a:r>
              <a:r>
                <a:rPr lang="pt-PT" sz="4000" dirty="0" err="1">
                  <a:latin typeface="Oswald" pitchFamily="2" charset="0"/>
                </a:rPr>
                <a:t>Region</a:t>
              </a:r>
              <a:endParaRPr lang="en-US" sz="4000" dirty="0">
                <a:latin typeface="Oswald" pitchFamily="2" charset="0"/>
              </a:endParaRPr>
            </a:p>
          </p:txBody>
        </p:sp>
      </p:grpSp>
      <p:pic>
        <p:nvPicPr>
          <p:cNvPr id="120" name="Imagem 13" descr="Uma imagem com água, grande, colorido, monitor&#10;&#10;Descrição gerada automaticamente">
            <a:extLst>
              <a:ext uri="{FF2B5EF4-FFF2-40B4-BE49-F238E27FC236}">
                <a16:creationId xmlns:a16="http://schemas.microsoft.com/office/drawing/2014/main" id="{7074D11E-2E9A-4F80-92AD-02D9145FBEB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8926550" y="5253419"/>
            <a:ext cx="2859663" cy="1604581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2A005D51-BDCD-4B61-B447-D89265203AC7}"/>
              </a:ext>
            </a:extLst>
          </p:cNvPr>
          <p:cNvSpPr txBox="1"/>
          <p:nvPr/>
        </p:nvSpPr>
        <p:spPr>
          <a:xfrm>
            <a:off x="9133724" y="5288340"/>
            <a:ext cx="2445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 err="1">
                <a:latin typeface="Oswald" pitchFamily="2" charset="0"/>
              </a:rPr>
              <a:t>Most</a:t>
            </a:r>
            <a:r>
              <a:rPr lang="pt-PT" sz="3200" dirty="0">
                <a:latin typeface="Oswald" pitchFamily="2" charset="0"/>
              </a:rPr>
              <a:t> </a:t>
            </a:r>
            <a:r>
              <a:rPr lang="pt-PT" sz="3200" dirty="0" err="1">
                <a:latin typeface="Oswald" pitchFamily="2" charset="0"/>
              </a:rPr>
              <a:t>of</a:t>
            </a:r>
            <a:r>
              <a:rPr lang="pt-PT" sz="3200" dirty="0">
                <a:latin typeface="Oswald" pitchFamily="2" charset="0"/>
              </a:rPr>
              <a:t> </a:t>
            </a:r>
            <a:r>
              <a:rPr lang="pt-PT" sz="3200" dirty="0" err="1">
                <a:latin typeface="Oswald" pitchFamily="2" charset="0"/>
              </a:rPr>
              <a:t>these</a:t>
            </a:r>
            <a:r>
              <a:rPr lang="pt-PT" sz="3200" dirty="0">
                <a:latin typeface="Oswald" pitchFamily="2" charset="0"/>
              </a:rPr>
              <a:t> countries are </a:t>
            </a:r>
            <a:r>
              <a:rPr lang="pt-PT" sz="3200" dirty="0" err="1">
                <a:latin typeface="Oswald" pitchFamily="2" charset="0"/>
              </a:rPr>
              <a:t>European</a:t>
            </a:r>
            <a:endParaRPr lang="en-US" sz="3200" dirty="0">
              <a:latin typeface="Oswald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B48756-0FA8-4A0B-BD65-D4E0A903C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50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apezoid 5">
            <a:extLst>
              <a:ext uri="{FF2B5EF4-FFF2-40B4-BE49-F238E27FC236}">
                <a16:creationId xmlns:a16="http://schemas.microsoft.com/office/drawing/2014/main" id="{6D023648-E7EC-48E2-B8B3-441C4380632F}"/>
              </a:ext>
            </a:extLst>
          </p:cNvPr>
          <p:cNvSpPr/>
          <p:nvPr/>
        </p:nvSpPr>
        <p:spPr>
          <a:xfrm rot="5400000">
            <a:off x="2909889" y="-2820262"/>
            <a:ext cx="3135383" cy="8955159"/>
          </a:xfrm>
          <a:prstGeom prst="trapezoid">
            <a:avLst>
              <a:gd name="adj" fmla="val 37046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143F5-5820-4672-8383-9E3A988F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>
                <a:latin typeface="Oswald" pitchFamily="2" charset="0"/>
              </a:rPr>
              <a:t>IMDb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Datasets</a:t>
            </a:r>
            <a:endParaRPr lang="en-US" dirty="0">
              <a:latin typeface="Oswald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C06F2A-4823-4E0F-B756-7B1EEEB1D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3897"/>
            <a:ext cx="8110206" cy="4628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Oswald" pitchFamily="2" charset="0"/>
              </a:rPr>
              <a:t>I</a:t>
            </a:r>
            <a:r>
              <a:rPr lang="en-US" sz="2400" dirty="0">
                <a:latin typeface="Oswald" pitchFamily="2" charset="0"/>
              </a:rPr>
              <a:t>nternet </a:t>
            </a:r>
            <a:r>
              <a:rPr lang="en-US" sz="2400" b="1" dirty="0">
                <a:latin typeface="Oswald" pitchFamily="2" charset="0"/>
              </a:rPr>
              <a:t>M</a:t>
            </a:r>
            <a:r>
              <a:rPr lang="en-US" sz="2400" dirty="0">
                <a:latin typeface="Oswald" pitchFamily="2" charset="0"/>
              </a:rPr>
              <a:t>ovie </a:t>
            </a:r>
            <a:r>
              <a:rPr lang="en-US" sz="2400" b="1" dirty="0">
                <a:latin typeface="Oswald" pitchFamily="2" charset="0"/>
              </a:rPr>
              <a:t>D</a:t>
            </a:r>
            <a:r>
              <a:rPr lang="en-US" sz="2400" dirty="0">
                <a:latin typeface="Oswald" pitchFamily="2" charset="0"/>
              </a:rPr>
              <a:t>ata</a:t>
            </a:r>
            <a:r>
              <a:rPr lang="en-US" sz="2400" b="1" dirty="0">
                <a:latin typeface="Oswald" pitchFamily="2" charset="0"/>
              </a:rPr>
              <a:t>b</a:t>
            </a:r>
            <a:r>
              <a:rPr lang="en-US" sz="2400" dirty="0">
                <a:latin typeface="Oswald" pitchFamily="2" charset="0"/>
              </a:rPr>
              <a:t>ase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732BF6-E33E-4C4E-BCF6-1CD127FA1D2A}"/>
              </a:ext>
            </a:extLst>
          </p:cNvPr>
          <p:cNvSpPr txBox="1">
            <a:spLocks/>
          </p:cNvSpPr>
          <p:nvPr/>
        </p:nvSpPr>
        <p:spPr>
          <a:xfrm>
            <a:off x="838200" y="1885973"/>
            <a:ext cx="7983266" cy="3525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People </a:t>
            </a:r>
            <a:r>
              <a:rPr lang="en-US" sz="2000" b="1" dirty="0"/>
              <a:t>rely on other’s ratings </a:t>
            </a:r>
            <a:r>
              <a:rPr lang="en-US" sz="2000" dirty="0"/>
              <a:t>for choosing their next movie or show</a:t>
            </a:r>
          </a:p>
        </p:txBody>
      </p:sp>
      <p:sp>
        <p:nvSpPr>
          <p:cNvPr id="9" name="Graphic 73">
            <a:extLst>
              <a:ext uri="{FF2B5EF4-FFF2-40B4-BE49-F238E27FC236}">
                <a16:creationId xmlns:a16="http://schemas.microsoft.com/office/drawing/2014/main" id="{3D663EC3-B4C8-4E81-A035-78BBE23D8B75}"/>
              </a:ext>
            </a:extLst>
          </p:cNvPr>
          <p:cNvSpPr/>
          <p:nvPr/>
        </p:nvSpPr>
        <p:spPr>
          <a:xfrm>
            <a:off x="8735276" y="486386"/>
            <a:ext cx="2999618" cy="6046474"/>
          </a:xfrm>
          <a:custGeom>
            <a:avLst/>
            <a:gdLst>
              <a:gd name="connsiteX0" fmla="*/ 1844626 w 2228695"/>
              <a:gd name="connsiteY0" fmla="*/ 4493540 h 4492487"/>
              <a:gd name="connsiteX1" fmla="*/ 1837607 w 2228695"/>
              <a:gd name="connsiteY1" fmla="*/ 4493540 h 4492487"/>
              <a:gd name="connsiteX2" fmla="*/ 1823217 w 2228695"/>
              <a:gd name="connsiteY2" fmla="*/ 4484766 h 4492487"/>
              <a:gd name="connsiteX3" fmla="*/ 1052474 w 2228695"/>
              <a:gd name="connsiteY3" fmla="*/ 4147127 h 4492487"/>
              <a:gd name="connsiteX4" fmla="*/ 1025449 w 2228695"/>
              <a:gd name="connsiteY4" fmla="*/ 4142915 h 4492487"/>
              <a:gd name="connsiteX5" fmla="*/ 740457 w 2228695"/>
              <a:gd name="connsiteY5" fmla="*/ 4182576 h 4492487"/>
              <a:gd name="connsiteX6" fmla="*/ 77113 w 2228695"/>
              <a:gd name="connsiteY6" fmla="*/ 4275584 h 4492487"/>
              <a:gd name="connsiteX7" fmla="*/ 17096 w 2228695"/>
              <a:gd name="connsiteY7" fmla="*/ 4283657 h 4492487"/>
              <a:gd name="connsiteX8" fmla="*/ 2004 w 2228695"/>
              <a:gd name="connsiteY8" fmla="*/ 4221534 h 4492487"/>
              <a:gd name="connsiteX9" fmla="*/ 17447 w 2228695"/>
              <a:gd name="connsiteY9" fmla="*/ 4197668 h 4492487"/>
              <a:gd name="connsiteX10" fmla="*/ 91503 w 2228695"/>
              <a:gd name="connsiteY10" fmla="*/ 4184682 h 4492487"/>
              <a:gd name="connsiteX11" fmla="*/ 69743 w 2228695"/>
              <a:gd name="connsiteY11" fmla="*/ 4110977 h 4492487"/>
              <a:gd name="connsiteX12" fmla="*/ 86941 w 2228695"/>
              <a:gd name="connsiteY12" fmla="*/ 4097991 h 4492487"/>
              <a:gd name="connsiteX13" fmla="*/ 29030 w 2228695"/>
              <a:gd name="connsiteY13" fmla="*/ 4024637 h 4492487"/>
              <a:gd name="connsiteX14" fmla="*/ 58863 w 2228695"/>
              <a:gd name="connsiteY14" fmla="*/ 4012002 h 4492487"/>
              <a:gd name="connsiteX15" fmla="*/ 110456 w 2228695"/>
              <a:gd name="connsiteY15" fmla="*/ 4077634 h 4492487"/>
              <a:gd name="connsiteX16" fmla="*/ 123442 w 2228695"/>
              <a:gd name="connsiteY16" fmla="*/ 4079038 h 4492487"/>
              <a:gd name="connsiteX17" fmla="*/ 137481 w 2228695"/>
              <a:gd name="connsiteY17" fmla="*/ 4061138 h 4492487"/>
              <a:gd name="connsiteX18" fmla="*/ 128356 w 2228695"/>
              <a:gd name="connsiteY18" fmla="*/ 4050960 h 4492487"/>
              <a:gd name="connsiteX19" fmla="*/ 89046 w 2228695"/>
              <a:gd name="connsiteY19" fmla="*/ 4032709 h 4492487"/>
              <a:gd name="connsiteX20" fmla="*/ 96066 w 2228695"/>
              <a:gd name="connsiteY20" fmla="*/ 4003578 h 4492487"/>
              <a:gd name="connsiteX21" fmla="*/ 112211 w 2228695"/>
              <a:gd name="connsiteY21" fmla="*/ 3949177 h 4492487"/>
              <a:gd name="connsiteX22" fmla="*/ 166261 w 2228695"/>
              <a:gd name="connsiteY22" fmla="*/ 3931979 h 4492487"/>
              <a:gd name="connsiteX23" fmla="*/ 185214 w 2228695"/>
              <a:gd name="connsiteY23" fmla="*/ 3912676 h 4492487"/>
              <a:gd name="connsiteX24" fmla="*/ 443883 w 2228695"/>
              <a:gd name="connsiteY24" fmla="*/ 2925732 h 4492487"/>
              <a:gd name="connsiteX25" fmla="*/ 467749 w 2228695"/>
              <a:gd name="connsiteY25" fmla="*/ 2833426 h 4492487"/>
              <a:gd name="connsiteX26" fmla="*/ 412997 w 2228695"/>
              <a:gd name="connsiteY26" fmla="*/ 2823598 h 4492487"/>
              <a:gd name="connsiteX27" fmla="*/ 414050 w 2228695"/>
              <a:gd name="connsiteY27" fmla="*/ 2801136 h 4492487"/>
              <a:gd name="connsiteX28" fmla="*/ 436863 w 2228695"/>
              <a:gd name="connsiteY28" fmla="*/ 2799381 h 4492487"/>
              <a:gd name="connsiteX29" fmla="*/ 441075 w 2228695"/>
              <a:gd name="connsiteY29" fmla="*/ 2760072 h 4492487"/>
              <a:gd name="connsiteX30" fmla="*/ 465643 w 2228695"/>
              <a:gd name="connsiteY30" fmla="*/ 2738311 h 4492487"/>
              <a:gd name="connsiteX31" fmla="*/ 493019 w 2228695"/>
              <a:gd name="connsiteY31" fmla="*/ 2713392 h 4492487"/>
              <a:gd name="connsiteX32" fmla="*/ 509866 w 2228695"/>
              <a:gd name="connsiteY32" fmla="*/ 2694088 h 4492487"/>
              <a:gd name="connsiteX33" fmla="*/ 532680 w 2228695"/>
              <a:gd name="connsiteY33" fmla="*/ 2669520 h 4492487"/>
              <a:gd name="connsiteX34" fmla="*/ 718697 w 2228695"/>
              <a:gd name="connsiteY34" fmla="*/ 1942650 h 4492487"/>
              <a:gd name="connsiteX35" fmla="*/ 797315 w 2228695"/>
              <a:gd name="connsiteY35" fmla="*/ 1627825 h 4492487"/>
              <a:gd name="connsiteX36" fmla="*/ 790998 w 2228695"/>
              <a:gd name="connsiteY36" fmla="*/ 1575880 h 4492487"/>
              <a:gd name="connsiteX37" fmla="*/ 809599 w 2228695"/>
              <a:gd name="connsiteY37" fmla="*/ 1488136 h 4492487"/>
              <a:gd name="connsiteX38" fmla="*/ 817321 w 2228695"/>
              <a:gd name="connsiteY38" fmla="*/ 1474799 h 4492487"/>
              <a:gd name="connsiteX39" fmla="*/ 892079 w 2228695"/>
              <a:gd name="connsiteY39" fmla="*/ 1450231 h 4492487"/>
              <a:gd name="connsiteX40" fmla="*/ 880145 w 2228695"/>
              <a:gd name="connsiteY40" fmla="*/ 1428471 h 4492487"/>
              <a:gd name="connsiteX41" fmla="*/ 870318 w 2228695"/>
              <a:gd name="connsiteY41" fmla="*/ 1413379 h 4492487"/>
              <a:gd name="connsiteX42" fmla="*/ 851365 w 2228695"/>
              <a:gd name="connsiteY42" fmla="*/ 1389863 h 4492487"/>
              <a:gd name="connsiteX43" fmla="*/ 837326 w 2228695"/>
              <a:gd name="connsiteY43" fmla="*/ 1384599 h 4492487"/>
              <a:gd name="connsiteX44" fmla="*/ 806441 w 2228695"/>
              <a:gd name="connsiteY44" fmla="*/ 1340727 h 4492487"/>
              <a:gd name="connsiteX45" fmla="*/ 797666 w 2228695"/>
              <a:gd name="connsiteY45" fmla="*/ 1334058 h 4492487"/>
              <a:gd name="connsiteX46" fmla="*/ 817321 w 2228695"/>
              <a:gd name="connsiteY46" fmla="*/ 1241401 h 4492487"/>
              <a:gd name="connsiteX47" fmla="*/ 790296 w 2228695"/>
              <a:gd name="connsiteY47" fmla="*/ 1238242 h 4492487"/>
              <a:gd name="connsiteX48" fmla="*/ 806090 w 2228695"/>
              <a:gd name="connsiteY48" fmla="*/ 1211568 h 4492487"/>
              <a:gd name="connsiteX49" fmla="*/ 818374 w 2228695"/>
              <a:gd name="connsiteY49" fmla="*/ 1196125 h 4492487"/>
              <a:gd name="connsiteX50" fmla="*/ 835922 w 2228695"/>
              <a:gd name="connsiteY50" fmla="*/ 1154008 h 4492487"/>
              <a:gd name="connsiteX51" fmla="*/ 838730 w 2228695"/>
              <a:gd name="connsiteY51" fmla="*/ 1143478 h 4492487"/>
              <a:gd name="connsiteX52" fmla="*/ 828552 w 2228695"/>
              <a:gd name="connsiteY52" fmla="*/ 1139267 h 4492487"/>
              <a:gd name="connsiteX53" fmla="*/ 793805 w 2228695"/>
              <a:gd name="connsiteY53" fmla="*/ 1141373 h 4492487"/>
              <a:gd name="connsiteX54" fmla="*/ 792402 w 2228695"/>
              <a:gd name="connsiteY54" fmla="*/ 1164537 h 4492487"/>
              <a:gd name="connsiteX55" fmla="*/ 749583 w 2228695"/>
              <a:gd name="connsiteY55" fmla="*/ 1144882 h 4492487"/>
              <a:gd name="connsiteX56" fmla="*/ 739053 w 2228695"/>
              <a:gd name="connsiteY56" fmla="*/ 1144882 h 4492487"/>
              <a:gd name="connsiteX57" fmla="*/ 680089 w 2228695"/>
              <a:gd name="connsiteY57" fmla="*/ 1135406 h 4492487"/>
              <a:gd name="connsiteX58" fmla="*/ 663243 w 2228695"/>
              <a:gd name="connsiteY58" fmla="*/ 1135406 h 4492487"/>
              <a:gd name="connsiteX59" fmla="*/ 577604 w 2228695"/>
              <a:gd name="connsiteY59" fmla="*/ 1144531 h 4492487"/>
              <a:gd name="connsiteX60" fmla="*/ 557950 w 2228695"/>
              <a:gd name="connsiteY60" fmla="*/ 1121367 h 4492487"/>
              <a:gd name="connsiteX61" fmla="*/ 565671 w 2228695"/>
              <a:gd name="connsiteY61" fmla="*/ 1105573 h 4492487"/>
              <a:gd name="connsiteX62" fmla="*/ 441075 w 2228695"/>
              <a:gd name="connsiteY62" fmla="*/ 1105924 h 4492487"/>
              <a:gd name="connsiteX63" fmla="*/ 423877 w 2228695"/>
              <a:gd name="connsiteY63" fmla="*/ 1090130 h 4492487"/>
              <a:gd name="connsiteX64" fmla="*/ 418262 w 2228695"/>
              <a:gd name="connsiteY64" fmla="*/ 1063807 h 4492487"/>
              <a:gd name="connsiteX65" fmla="*/ 411593 w 2228695"/>
              <a:gd name="connsiteY65" fmla="*/ 1063807 h 4492487"/>
              <a:gd name="connsiteX66" fmla="*/ 403521 w 2228695"/>
              <a:gd name="connsiteY66" fmla="*/ 1148041 h 4492487"/>
              <a:gd name="connsiteX67" fmla="*/ 378250 w 2228695"/>
              <a:gd name="connsiteY67" fmla="*/ 1143478 h 4492487"/>
              <a:gd name="connsiteX68" fmla="*/ 378250 w 2228695"/>
              <a:gd name="connsiteY68" fmla="*/ 1108732 h 4492487"/>
              <a:gd name="connsiteX69" fmla="*/ 174333 w 2228695"/>
              <a:gd name="connsiteY69" fmla="*/ 1166994 h 4492487"/>
              <a:gd name="connsiteX70" fmla="*/ 110456 w 2228695"/>
              <a:gd name="connsiteY70" fmla="*/ 1151551 h 4492487"/>
              <a:gd name="connsiteX71" fmla="*/ 98523 w 2228695"/>
              <a:gd name="connsiteY71" fmla="*/ 1128386 h 4492487"/>
              <a:gd name="connsiteX72" fmla="*/ 87292 w 2228695"/>
              <a:gd name="connsiteY72" fmla="*/ 876035 h 4492487"/>
              <a:gd name="connsiteX73" fmla="*/ 78517 w 2228695"/>
              <a:gd name="connsiteY73" fmla="*/ 833918 h 4492487"/>
              <a:gd name="connsiteX74" fmla="*/ 52194 w 2228695"/>
              <a:gd name="connsiteY74" fmla="*/ 664748 h 4492487"/>
              <a:gd name="connsiteX75" fmla="*/ 68339 w 2228695"/>
              <a:gd name="connsiteY75" fmla="*/ 582268 h 4492487"/>
              <a:gd name="connsiteX76" fmla="*/ 59564 w 2228695"/>
              <a:gd name="connsiteY76" fmla="*/ 562965 h 4492487"/>
              <a:gd name="connsiteX77" fmla="*/ 32890 w 2228695"/>
              <a:gd name="connsiteY77" fmla="*/ 548224 h 4492487"/>
              <a:gd name="connsiteX78" fmla="*/ 33943 w 2228695"/>
              <a:gd name="connsiteY78" fmla="*/ 542608 h 4492487"/>
              <a:gd name="connsiteX79" fmla="*/ 62723 w 2228695"/>
              <a:gd name="connsiteY79" fmla="*/ 542608 h 4492487"/>
              <a:gd name="connsiteX80" fmla="*/ 736596 w 2228695"/>
              <a:gd name="connsiteY80" fmla="*/ 535238 h 4492487"/>
              <a:gd name="connsiteX81" fmla="*/ 778363 w 2228695"/>
              <a:gd name="connsiteY81" fmla="*/ 500140 h 4492487"/>
              <a:gd name="connsiteX82" fmla="*/ 783276 w 2228695"/>
              <a:gd name="connsiteY82" fmla="*/ 474168 h 4492487"/>
              <a:gd name="connsiteX83" fmla="*/ 811354 w 2228695"/>
              <a:gd name="connsiteY83" fmla="*/ 450302 h 4492487"/>
              <a:gd name="connsiteX84" fmla="*/ 860140 w 2228695"/>
              <a:gd name="connsiteY84" fmla="*/ 443633 h 4492487"/>
              <a:gd name="connsiteX85" fmla="*/ 882251 w 2228695"/>
              <a:gd name="connsiteY85" fmla="*/ 400814 h 4492487"/>
              <a:gd name="connsiteX86" fmla="*/ 879092 w 2228695"/>
              <a:gd name="connsiteY86" fmla="*/ 383967 h 4492487"/>
              <a:gd name="connsiteX87" fmla="*/ 882953 w 2228695"/>
              <a:gd name="connsiteY87" fmla="*/ 210234 h 4492487"/>
              <a:gd name="connsiteX88" fmla="*/ 882953 w 2228695"/>
              <a:gd name="connsiteY88" fmla="*/ 162151 h 4492487"/>
              <a:gd name="connsiteX89" fmla="*/ 1360982 w 2228695"/>
              <a:gd name="connsiteY89" fmla="*/ 140741 h 4492487"/>
              <a:gd name="connsiteX90" fmla="*/ 1363088 w 2228695"/>
              <a:gd name="connsiteY90" fmla="*/ 178998 h 4492487"/>
              <a:gd name="connsiteX91" fmla="*/ 1384497 w 2228695"/>
              <a:gd name="connsiteY91" fmla="*/ 181103 h 4492487"/>
              <a:gd name="connsiteX92" fmla="*/ 1384146 w 2228695"/>
              <a:gd name="connsiteY92" fmla="*/ 321845 h 4492487"/>
              <a:gd name="connsiteX93" fmla="*/ 1374319 w 2228695"/>
              <a:gd name="connsiteY93" fmla="*/ 361154 h 4492487"/>
              <a:gd name="connsiteX94" fmla="*/ 1355717 w 2228695"/>
              <a:gd name="connsiteY94" fmla="*/ 434157 h 4492487"/>
              <a:gd name="connsiteX95" fmla="*/ 1356068 w 2228695"/>
              <a:gd name="connsiteY95" fmla="*/ 518742 h 4492487"/>
              <a:gd name="connsiteX96" fmla="*/ 1196023 w 2228695"/>
              <a:gd name="connsiteY96" fmla="*/ 518742 h 4492487"/>
              <a:gd name="connsiteX97" fmla="*/ 1154608 w 2228695"/>
              <a:gd name="connsiteY97" fmla="*/ 554190 h 4492487"/>
              <a:gd name="connsiteX98" fmla="*/ 1152502 w 2228695"/>
              <a:gd name="connsiteY98" fmla="*/ 565422 h 4492487"/>
              <a:gd name="connsiteX99" fmla="*/ 1089327 w 2228695"/>
              <a:gd name="connsiteY99" fmla="*/ 565422 h 4492487"/>
              <a:gd name="connsiteX100" fmla="*/ 1055984 w 2228695"/>
              <a:gd name="connsiteY100" fmla="*/ 549979 h 4492487"/>
              <a:gd name="connsiteX101" fmla="*/ 1049316 w 2228695"/>
              <a:gd name="connsiteY101" fmla="*/ 545065 h 4492487"/>
              <a:gd name="connsiteX102" fmla="*/ 987193 w 2228695"/>
              <a:gd name="connsiteY102" fmla="*/ 544714 h 4492487"/>
              <a:gd name="connsiteX103" fmla="*/ 1010708 w 2228695"/>
              <a:gd name="connsiteY103" fmla="*/ 583672 h 4492487"/>
              <a:gd name="connsiteX104" fmla="*/ 1169700 w 2228695"/>
              <a:gd name="connsiteY104" fmla="*/ 583672 h 4492487"/>
              <a:gd name="connsiteX105" fmla="*/ 1174263 w 2228695"/>
              <a:gd name="connsiteY105" fmla="*/ 602274 h 4492487"/>
              <a:gd name="connsiteX106" fmla="*/ 1194971 w 2228695"/>
              <a:gd name="connsiteY106" fmla="*/ 621227 h 4492487"/>
              <a:gd name="connsiteX107" fmla="*/ 1225154 w 2228695"/>
              <a:gd name="connsiteY107" fmla="*/ 624035 h 4492487"/>
              <a:gd name="connsiteX108" fmla="*/ 1225154 w 2228695"/>
              <a:gd name="connsiteY108" fmla="*/ 668608 h 4492487"/>
              <a:gd name="connsiteX109" fmla="*/ 1015973 w 2228695"/>
              <a:gd name="connsiteY109" fmla="*/ 675979 h 4492487"/>
              <a:gd name="connsiteX110" fmla="*/ 1031416 w 2228695"/>
              <a:gd name="connsiteY110" fmla="*/ 711427 h 4492487"/>
              <a:gd name="connsiteX111" fmla="*/ 1050369 w 2228695"/>
              <a:gd name="connsiteY111" fmla="*/ 732837 h 4492487"/>
              <a:gd name="connsiteX112" fmla="*/ 1062653 w 2228695"/>
              <a:gd name="connsiteY112" fmla="*/ 733890 h 4492487"/>
              <a:gd name="connsiteX113" fmla="*/ 1104419 w 2228695"/>
              <a:gd name="connsiteY113" fmla="*/ 759862 h 4492487"/>
              <a:gd name="connsiteX114" fmla="*/ 1122319 w 2228695"/>
              <a:gd name="connsiteY114" fmla="*/ 839183 h 4492487"/>
              <a:gd name="connsiteX115" fmla="*/ 1127934 w 2228695"/>
              <a:gd name="connsiteY115" fmla="*/ 855678 h 4492487"/>
              <a:gd name="connsiteX116" fmla="*/ 1180932 w 2228695"/>
              <a:gd name="connsiteY116" fmla="*/ 903060 h 4492487"/>
              <a:gd name="connsiteX117" fmla="*/ 1190408 w 2228695"/>
              <a:gd name="connsiteY117" fmla="*/ 910080 h 4492487"/>
              <a:gd name="connsiteX118" fmla="*/ 1326937 w 2228695"/>
              <a:gd name="connsiteY118" fmla="*/ 1013968 h 4492487"/>
              <a:gd name="connsiteX119" fmla="*/ 1336765 w 2228695"/>
              <a:gd name="connsiteY119" fmla="*/ 1023796 h 4492487"/>
              <a:gd name="connsiteX120" fmla="*/ 1455043 w 2228695"/>
              <a:gd name="connsiteY120" fmla="*/ 1070125 h 4492487"/>
              <a:gd name="connsiteX121" fmla="*/ 1454692 w 2228695"/>
              <a:gd name="connsiteY121" fmla="*/ 1020637 h 4492487"/>
              <a:gd name="connsiteX122" fmla="*/ 1436442 w 2228695"/>
              <a:gd name="connsiteY122" fmla="*/ 931489 h 4492487"/>
              <a:gd name="connsiteX123" fmla="*/ 1475751 w 2228695"/>
              <a:gd name="connsiteY123" fmla="*/ 794609 h 4492487"/>
              <a:gd name="connsiteX124" fmla="*/ 1523484 w 2228695"/>
              <a:gd name="connsiteY124" fmla="*/ 747929 h 4492487"/>
              <a:gd name="connsiteX125" fmla="*/ 1555072 w 2228695"/>
              <a:gd name="connsiteY125" fmla="*/ 687912 h 4492487"/>
              <a:gd name="connsiteX126" fmla="*/ 1563846 w 2228695"/>
              <a:gd name="connsiteY126" fmla="*/ 654218 h 4492487"/>
              <a:gd name="connsiteX127" fmla="*/ 1561740 w 2228695"/>
              <a:gd name="connsiteY127" fmla="*/ 652464 h 4492487"/>
              <a:gd name="connsiteX128" fmla="*/ 1556826 w 2228695"/>
              <a:gd name="connsiteY128" fmla="*/ 651060 h 4492487"/>
              <a:gd name="connsiteX129" fmla="*/ 1491545 w 2228695"/>
              <a:gd name="connsiteY129" fmla="*/ 599115 h 4492487"/>
              <a:gd name="connsiteX130" fmla="*/ 1462414 w 2228695"/>
              <a:gd name="connsiteY130" fmla="*/ 527867 h 4492487"/>
              <a:gd name="connsiteX131" fmla="*/ 1453289 w 2228695"/>
              <a:gd name="connsiteY131" fmla="*/ 511371 h 4492487"/>
              <a:gd name="connsiteX132" fmla="*/ 1408013 w 2228695"/>
              <a:gd name="connsiteY132" fmla="*/ 300786 h 4492487"/>
              <a:gd name="connsiteX133" fmla="*/ 1423807 w 2228695"/>
              <a:gd name="connsiteY133" fmla="*/ 213744 h 4492487"/>
              <a:gd name="connsiteX134" fmla="*/ 1425211 w 2228695"/>
              <a:gd name="connsiteY134" fmla="*/ 180401 h 4492487"/>
              <a:gd name="connsiteX135" fmla="*/ 1452236 w 2228695"/>
              <a:gd name="connsiteY135" fmla="*/ 101081 h 4492487"/>
              <a:gd name="connsiteX136" fmla="*/ 1634041 w 2228695"/>
              <a:gd name="connsiteY136" fmla="*/ 4563 h 4492487"/>
              <a:gd name="connsiteX137" fmla="*/ 1659662 w 2228695"/>
              <a:gd name="connsiteY137" fmla="*/ 0 h 4492487"/>
              <a:gd name="connsiteX138" fmla="*/ 1740387 w 2228695"/>
              <a:gd name="connsiteY138" fmla="*/ 0 h 4492487"/>
              <a:gd name="connsiteX139" fmla="*/ 1757233 w 2228695"/>
              <a:gd name="connsiteY139" fmla="*/ 3510 h 4492487"/>
              <a:gd name="connsiteX140" fmla="*/ 1899028 w 2228695"/>
              <a:gd name="connsiteY140" fmla="*/ 126000 h 4492487"/>
              <a:gd name="connsiteX141" fmla="*/ 1922894 w 2228695"/>
              <a:gd name="connsiteY141" fmla="*/ 299031 h 4492487"/>
              <a:gd name="connsiteX142" fmla="*/ 1932019 w 2228695"/>
              <a:gd name="connsiteY142" fmla="*/ 316931 h 4492487"/>
              <a:gd name="connsiteX143" fmla="*/ 1939390 w 2228695"/>
              <a:gd name="connsiteY143" fmla="*/ 354836 h 4492487"/>
              <a:gd name="connsiteX144" fmla="*/ 1926404 w 2228695"/>
              <a:gd name="connsiteY144" fmla="*/ 371683 h 4492487"/>
              <a:gd name="connsiteX145" fmla="*/ 1913769 w 2228695"/>
              <a:gd name="connsiteY145" fmla="*/ 385020 h 4492487"/>
              <a:gd name="connsiteX146" fmla="*/ 1890955 w 2228695"/>
              <a:gd name="connsiteY146" fmla="*/ 444686 h 4492487"/>
              <a:gd name="connsiteX147" fmla="*/ 1832693 w 2228695"/>
              <a:gd name="connsiteY147" fmla="*/ 466096 h 4492487"/>
              <a:gd name="connsiteX148" fmla="*/ 1835852 w 2228695"/>
              <a:gd name="connsiteY148" fmla="*/ 499087 h 4492487"/>
              <a:gd name="connsiteX149" fmla="*/ 1841117 w 2228695"/>
              <a:gd name="connsiteY149" fmla="*/ 508564 h 4492487"/>
              <a:gd name="connsiteX150" fmla="*/ 1890253 w 2228695"/>
              <a:gd name="connsiteY150" fmla="*/ 548926 h 4492487"/>
              <a:gd name="connsiteX151" fmla="*/ 1962203 w 2228695"/>
              <a:gd name="connsiteY151" fmla="*/ 611048 h 4492487"/>
              <a:gd name="connsiteX152" fmla="*/ 2092064 w 2228695"/>
              <a:gd name="connsiteY152" fmla="*/ 687912 h 4492487"/>
              <a:gd name="connsiteX153" fmla="*/ 2200165 w 2228695"/>
              <a:gd name="connsiteY153" fmla="*/ 830759 h 4492487"/>
              <a:gd name="connsiteX154" fmla="*/ 2220521 w 2228695"/>
              <a:gd name="connsiteY154" fmla="*/ 956759 h 4492487"/>
              <a:gd name="connsiteX155" fmla="*/ 2223680 w 2228695"/>
              <a:gd name="connsiteY155" fmla="*/ 1524638 h 4492487"/>
              <a:gd name="connsiteX156" fmla="*/ 2210694 w 2228695"/>
              <a:gd name="connsiteY156" fmla="*/ 1632387 h 4492487"/>
              <a:gd name="connsiteX157" fmla="*/ 2212800 w 2228695"/>
              <a:gd name="connsiteY157" fmla="*/ 1667485 h 4492487"/>
              <a:gd name="connsiteX158" fmla="*/ 2219468 w 2228695"/>
              <a:gd name="connsiteY158" fmla="*/ 1771023 h 4492487"/>
              <a:gd name="connsiteX159" fmla="*/ 2217012 w 2228695"/>
              <a:gd name="connsiteY159" fmla="*/ 1813140 h 4492487"/>
              <a:gd name="connsiteX160" fmla="*/ 2204727 w 2228695"/>
              <a:gd name="connsiteY160" fmla="*/ 1867541 h 4492487"/>
              <a:gd name="connsiteX161" fmla="*/ 2198059 w 2228695"/>
              <a:gd name="connsiteY161" fmla="*/ 1898427 h 4492487"/>
              <a:gd name="connsiteX162" fmla="*/ 2224031 w 2228695"/>
              <a:gd name="connsiteY162" fmla="*/ 2075318 h 4492487"/>
              <a:gd name="connsiteX163" fmla="*/ 2215959 w 2228695"/>
              <a:gd name="connsiteY163" fmla="*/ 2101642 h 4492487"/>
              <a:gd name="connsiteX164" fmla="*/ 2205429 w 2228695"/>
              <a:gd name="connsiteY164" fmla="*/ 2133229 h 4492487"/>
              <a:gd name="connsiteX165" fmla="*/ 2201218 w 2228695"/>
              <a:gd name="connsiteY165" fmla="*/ 2287308 h 4492487"/>
              <a:gd name="connsiteX166" fmla="*/ 2120493 w 2228695"/>
              <a:gd name="connsiteY166" fmla="*/ 2808857 h 4492487"/>
              <a:gd name="connsiteX167" fmla="*/ 2110315 w 2228695"/>
              <a:gd name="connsiteY167" fmla="*/ 2906078 h 4492487"/>
              <a:gd name="connsiteX168" fmla="*/ 2131373 w 2228695"/>
              <a:gd name="connsiteY168" fmla="*/ 3081916 h 4492487"/>
              <a:gd name="connsiteX169" fmla="*/ 2153485 w 2228695"/>
              <a:gd name="connsiteY169" fmla="*/ 3331460 h 4492487"/>
              <a:gd name="connsiteX170" fmla="*/ 2135585 w 2228695"/>
              <a:gd name="connsiteY170" fmla="*/ 3748419 h 4492487"/>
              <a:gd name="connsiteX171" fmla="*/ 2116632 w 2228695"/>
              <a:gd name="connsiteY171" fmla="*/ 3869154 h 4492487"/>
              <a:gd name="connsiteX172" fmla="*/ 2038365 w 2228695"/>
              <a:gd name="connsiteY172" fmla="*/ 4044993 h 4492487"/>
              <a:gd name="connsiteX173" fmla="*/ 1961852 w 2228695"/>
              <a:gd name="connsiteY173" fmla="*/ 4221183 h 4492487"/>
              <a:gd name="connsiteX174" fmla="*/ 1848838 w 2228695"/>
              <a:gd name="connsiteY174" fmla="*/ 4330687 h 4492487"/>
              <a:gd name="connsiteX175" fmla="*/ 1826376 w 2228695"/>
              <a:gd name="connsiteY175" fmla="*/ 4354554 h 4492487"/>
              <a:gd name="connsiteX176" fmla="*/ 1888147 w 2228695"/>
              <a:gd name="connsiteY176" fmla="*/ 4382632 h 4492487"/>
              <a:gd name="connsiteX177" fmla="*/ 1924649 w 2228695"/>
              <a:gd name="connsiteY177" fmla="*/ 4430715 h 4492487"/>
              <a:gd name="connsiteX178" fmla="*/ 1916927 w 2228695"/>
              <a:gd name="connsiteY178" fmla="*/ 4448615 h 4492487"/>
              <a:gd name="connsiteX179" fmla="*/ 1844626 w 2228695"/>
              <a:gd name="connsiteY179" fmla="*/ 4493540 h 4492487"/>
              <a:gd name="connsiteX180" fmla="*/ 1099505 w 2228695"/>
              <a:gd name="connsiteY180" fmla="*/ 2752350 h 4492487"/>
              <a:gd name="connsiteX181" fmla="*/ 1060547 w 2228695"/>
              <a:gd name="connsiteY181" fmla="*/ 2752350 h 4492487"/>
              <a:gd name="connsiteX182" fmla="*/ 1039839 w 2228695"/>
              <a:gd name="connsiteY182" fmla="*/ 2734451 h 4492487"/>
              <a:gd name="connsiteX183" fmla="*/ 1005093 w 2228695"/>
              <a:gd name="connsiteY183" fmla="*/ 2463147 h 4492487"/>
              <a:gd name="connsiteX184" fmla="*/ 911031 w 2228695"/>
              <a:gd name="connsiteY184" fmla="*/ 1738031 h 4492487"/>
              <a:gd name="connsiteX185" fmla="*/ 899098 w 2228695"/>
              <a:gd name="connsiteY185" fmla="*/ 1648883 h 4492487"/>
              <a:gd name="connsiteX186" fmla="*/ 890324 w 2228695"/>
              <a:gd name="connsiteY186" fmla="*/ 1668187 h 4492487"/>
              <a:gd name="connsiteX187" fmla="*/ 567426 w 2228695"/>
              <a:gd name="connsiteY187" fmla="*/ 2931699 h 4492487"/>
              <a:gd name="connsiteX188" fmla="*/ 537593 w 2228695"/>
              <a:gd name="connsiteY188" fmla="*/ 2953810 h 4492487"/>
              <a:gd name="connsiteX189" fmla="*/ 511972 w 2228695"/>
              <a:gd name="connsiteY189" fmla="*/ 2953459 h 4492487"/>
              <a:gd name="connsiteX190" fmla="*/ 239615 w 2228695"/>
              <a:gd name="connsiteY190" fmla="*/ 3961461 h 4492487"/>
              <a:gd name="connsiteX191" fmla="*/ 264885 w 2228695"/>
              <a:gd name="connsiteY191" fmla="*/ 3965322 h 4492487"/>
              <a:gd name="connsiteX192" fmla="*/ 252601 w 2228695"/>
              <a:gd name="connsiteY192" fmla="*/ 3987082 h 4492487"/>
              <a:gd name="connsiteX193" fmla="*/ 231543 w 2228695"/>
              <a:gd name="connsiteY193" fmla="*/ 4000419 h 4492487"/>
              <a:gd name="connsiteX194" fmla="*/ 226629 w 2228695"/>
              <a:gd name="connsiteY194" fmla="*/ 4033411 h 4492487"/>
              <a:gd name="connsiteX195" fmla="*/ 244529 w 2228695"/>
              <a:gd name="connsiteY195" fmla="*/ 4039027 h 4492487"/>
              <a:gd name="connsiteX196" fmla="*/ 232595 w 2228695"/>
              <a:gd name="connsiteY196" fmla="*/ 4059032 h 4492487"/>
              <a:gd name="connsiteX197" fmla="*/ 221013 w 2228695"/>
              <a:gd name="connsiteY197" fmla="*/ 4067105 h 4492487"/>
              <a:gd name="connsiteX198" fmla="*/ 219258 w 2228695"/>
              <a:gd name="connsiteY198" fmla="*/ 4175907 h 4492487"/>
              <a:gd name="connsiteX199" fmla="*/ 251899 w 2228695"/>
              <a:gd name="connsiteY199" fmla="*/ 4172047 h 4492487"/>
              <a:gd name="connsiteX200" fmla="*/ 714134 w 2228695"/>
              <a:gd name="connsiteY200" fmla="*/ 4110626 h 4492487"/>
              <a:gd name="connsiteX201" fmla="*/ 987193 w 2228695"/>
              <a:gd name="connsiteY201" fmla="*/ 4074124 h 4492487"/>
              <a:gd name="connsiteX202" fmla="*/ 1008953 w 2228695"/>
              <a:gd name="connsiteY202" fmla="*/ 4063244 h 4492487"/>
              <a:gd name="connsiteX203" fmla="*/ 1237790 w 2228695"/>
              <a:gd name="connsiteY203" fmla="*/ 3737539 h 4492487"/>
              <a:gd name="connsiteX204" fmla="*/ 1239544 w 2228695"/>
              <a:gd name="connsiteY204" fmla="*/ 3722447 h 4492487"/>
              <a:gd name="connsiteX205" fmla="*/ 1237439 w 2228695"/>
              <a:gd name="connsiteY205" fmla="*/ 3678926 h 4492487"/>
              <a:gd name="connsiteX206" fmla="*/ 1253934 w 2228695"/>
              <a:gd name="connsiteY206" fmla="*/ 3634352 h 4492487"/>
              <a:gd name="connsiteX207" fmla="*/ 1243054 w 2228695"/>
              <a:gd name="connsiteY207" fmla="*/ 3628034 h 4492487"/>
              <a:gd name="connsiteX208" fmla="*/ 1201639 w 2228695"/>
              <a:gd name="connsiteY208" fmla="*/ 3566965 h 4492487"/>
              <a:gd name="connsiteX209" fmla="*/ 1191812 w 2228695"/>
              <a:gd name="connsiteY209" fmla="*/ 3553978 h 4492487"/>
              <a:gd name="connsiteX210" fmla="*/ 1176018 w 2228695"/>
              <a:gd name="connsiteY210" fmla="*/ 3521689 h 4492487"/>
              <a:gd name="connsiteX211" fmla="*/ 1199182 w 2228695"/>
              <a:gd name="connsiteY211" fmla="*/ 3518881 h 4492487"/>
              <a:gd name="connsiteX212" fmla="*/ 1099505 w 2228695"/>
              <a:gd name="connsiteY212" fmla="*/ 2752350 h 4492487"/>
              <a:gd name="connsiteX213" fmla="*/ 1658609 w 2228695"/>
              <a:gd name="connsiteY213" fmla="*/ 3634352 h 4492487"/>
              <a:gd name="connsiteX214" fmla="*/ 1723540 w 2228695"/>
              <a:gd name="connsiteY214" fmla="*/ 3612241 h 4492487"/>
              <a:gd name="connsiteX215" fmla="*/ 1740387 w 2228695"/>
              <a:gd name="connsiteY215" fmla="*/ 3592937 h 4492487"/>
              <a:gd name="connsiteX216" fmla="*/ 1770220 w 2228695"/>
              <a:gd name="connsiteY216" fmla="*/ 3470446 h 4492487"/>
              <a:gd name="connsiteX217" fmla="*/ 1783206 w 2228695"/>
              <a:gd name="connsiteY217" fmla="*/ 3334970 h 4492487"/>
              <a:gd name="connsiteX218" fmla="*/ 1708097 w 2228695"/>
              <a:gd name="connsiteY218" fmla="*/ 3084373 h 4492487"/>
              <a:gd name="connsiteX219" fmla="*/ 1681072 w 2228695"/>
              <a:gd name="connsiteY219" fmla="*/ 3016635 h 4492487"/>
              <a:gd name="connsiteX220" fmla="*/ 1649133 w 2228695"/>
              <a:gd name="connsiteY220" fmla="*/ 2945036 h 4492487"/>
              <a:gd name="connsiteX221" fmla="*/ 1541033 w 2228695"/>
              <a:gd name="connsiteY221" fmla="*/ 2684612 h 4492487"/>
              <a:gd name="connsiteX222" fmla="*/ 1509445 w 2228695"/>
              <a:gd name="connsiteY222" fmla="*/ 2524567 h 4492487"/>
              <a:gd name="connsiteX223" fmla="*/ 1457500 w 2228695"/>
              <a:gd name="connsiteY223" fmla="*/ 2193948 h 4492487"/>
              <a:gd name="connsiteX224" fmla="*/ 1458202 w 2228695"/>
              <a:gd name="connsiteY224" fmla="*/ 1929313 h 4492487"/>
              <a:gd name="connsiteX225" fmla="*/ 1458202 w 2228695"/>
              <a:gd name="connsiteY225" fmla="*/ 1906850 h 4492487"/>
              <a:gd name="connsiteX226" fmla="*/ 1443812 w 2228695"/>
              <a:gd name="connsiteY226" fmla="*/ 1909307 h 4492487"/>
              <a:gd name="connsiteX227" fmla="*/ 1380286 w 2228695"/>
              <a:gd name="connsiteY227" fmla="*/ 1852449 h 4492487"/>
              <a:gd name="connsiteX228" fmla="*/ 1396782 w 2228695"/>
              <a:gd name="connsiteY228" fmla="*/ 1713112 h 4492487"/>
              <a:gd name="connsiteX229" fmla="*/ 1410119 w 2228695"/>
              <a:gd name="connsiteY229" fmla="*/ 1626421 h 4492487"/>
              <a:gd name="connsiteX230" fmla="*/ 1302018 w 2228695"/>
              <a:gd name="connsiteY230" fmla="*/ 1629229 h 4492487"/>
              <a:gd name="connsiteX231" fmla="*/ 1221645 w 2228695"/>
              <a:gd name="connsiteY231" fmla="*/ 1601150 h 4492487"/>
              <a:gd name="connsiteX232" fmla="*/ 1188302 w 2228695"/>
              <a:gd name="connsiteY232" fmla="*/ 1552716 h 4492487"/>
              <a:gd name="connsiteX233" fmla="*/ 1200235 w 2228695"/>
              <a:gd name="connsiteY233" fmla="*/ 1614488 h 4492487"/>
              <a:gd name="connsiteX234" fmla="*/ 1193918 w 2228695"/>
              <a:gd name="connsiteY234" fmla="*/ 1616242 h 4492487"/>
              <a:gd name="connsiteX235" fmla="*/ 1176018 w 2228695"/>
              <a:gd name="connsiteY235" fmla="*/ 1566404 h 4492487"/>
              <a:gd name="connsiteX236" fmla="*/ 1175316 w 2228695"/>
              <a:gd name="connsiteY236" fmla="*/ 1577284 h 4492487"/>
              <a:gd name="connsiteX237" fmla="*/ 1389060 w 2228695"/>
              <a:gd name="connsiteY237" fmla="*/ 2454372 h 4492487"/>
              <a:gd name="connsiteX238" fmla="*/ 1458553 w 2228695"/>
              <a:gd name="connsiteY238" fmla="*/ 2733398 h 4492487"/>
              <a:gd name="connsiteX239" fmla="*/ 1471539 w 2228695"/>
              <a:gd name="connsiteY239" fmla="*/ 2750244 h 4492487"/>
              <a:gd name="connsiteX240" fmla="*/ 1524888 w 2228695"/>
              <a:gd name="connsiteY240" fmla="*/ 2796222 h 4492487"/>
              <a:gd name="connsiteX241" fmla="*/ 1526993 w 2228695"/>
              <a:gd name="connsiteY241" fmla="*/ 2802891 h 4492487"/>
              <a:gd name="connsiteX242" fmla="*/ 1515060 w 2228695"/>
              <a:gd name="connsiteY242" fmla="*/ 2829565 h 4492487"/>
              <a:gd name="connsiteX243" fmla="*/ 1502074 w 2228695"/>
              <a:gd name="connsiteY243" fmla="*/ 2853782 h 4492487"/>
              <a:gd name="connsiteX244" fmla="*/ 1515060 w 2228695"/>
              <a:gd name="connsiteY244" fmla="*/ 2930295 h 4492487"/>
              <a:gd name="connsiteX245" fmla="*/ 1510498 w 2228695"/>
              <a:gd name="connsiteY245" fmla="*/ 2932050 h 4492487"/>
              <a:gd name="connsiteX246" fmla="*/ 1488386 w 2228695"/>
              <a:gd name="connsiteY246" fmla="*/ 2888880 h 4492487"/>
              <a:gd name="connsiteX247" fmla="*/ 1483473 w 2228695"/>
              <a:gd name="connsiteY247" fmla="*/ 2890635 h 4492487"/>
              <a:gd name="connsiteX248" fmla="*/ 1658609 w 2228695"/>
              <a:gd name="connsiteY248" fmla="*/ 3634352 h 4492487"/>
              <a:gd name="connsiteX249" fmla="*/ 1381339 w 2228695"/>
              <a:gd name="connsiteY249" fmla="*/ 3701037 h 4492487"/>
              <a:gd name="connsiteX250" fmla="*/ 1126530 w 2228695"/>
              <a:gd name="connsiteY250" fmla="*/ 4077985 h 4492487"/>
              <a:gd name="connsiteX251" fmla="*/ 1637902 w 2228695"/>
              <a:gd name="connsiteY251" fmla="*/ 4292431 h 4492487"/>
              <a:gd name="connsiteX252" fmla="*/ 1653696 w 2228695"/>
              <a:gd name="connsiteY252" fmla="*/ 4231010 h 4492487"/>
              <a:gd name="connsiteX253" fmla="*/ 1654398 w 2228695"/>
              <a:gd name="connsiteY253" fmla="*/ 4208899 h 4492487"/>
              <a:gd name="connsiteX254" fmla="*/ 1577534 w 2228695"/>
              <a:gd name="connsiteY254" fmla="*/ 3816508 h 4492487"/>
              <a:gd name="connsiteX255" fmla="*/ 1553668 w 2228695"/>
              <a:gd name="connsiteY255" fmla="*/ 3787026 h 4492487"/>
              <a:gd name="connsiteX256" fmla="*/ 1526993 w 2228695"/>
              <a:gd name="connsiteY256" fmla="*/ 3773689 h 4492487"/>
              <a:gd name="connsiteX257" fmla="*/ 1508743 w 2228695"/>
              <a:gd name="connsiteY257" fmla="*/ 3715778 h 4492487"/>
              <a:gd name="connsiteX258" fmla="*/ 1531205 w 2228695"/>
              <a:gd name="connsiteY258" fmla="*/ 3676469 h 4492487"/>
              <a:gd name="connsiteX259" fmla="*/ 1537172 w 2228695"/>
              <a:gd name="connsiteY259" fmla="*/ 3642424 h 4492487"/>
              <a:gd name="connsiteX260" fmla="*/ 1405205 w 2228695"/>
              <a:gd name="connsiteY260" fmla="*/ 3097008 h 4492487"/>
              <a:gd name="connsiteX261" fmla="*/ 1377478 w 2228695"/>
              <a:gd name="connsiteY261" fmla="*/ 2984345 h 4492487"/>
              <a:gd name="connsiteX262" fmla="*/ 1306230 w 2228695"/>
              <a:gd name="connsiteY262" fmla="*/ 2990312 h 4492487"/>
              <a:gd name="connsiteX263" fmla="*/ 1261656 w 2228695"/>
              <a:gd name="connsiteY263" fmla="*/ 2804646 h 4492487"/>
              <a:gd name="connsiteX264" fmla="*/ 1257795 w 2228695"/>
              <a:gd name="connsiteY264" fmla="*/ 2805348 h 4492487"/>
              <a:gd name="connsiteX265" fmla="*/ 1344486 w 2228695"/>
              <a:gd name="connsiteY265" fmla="*/ 3577143 h 4492487"/>
              <a:gd name="connsiteX266" fmla="*/ 1350804 w 2228695"/>
              <a:gd name="connsiteY266" fmla="*/ 3576792 h 4492487"/>
              <a:gd name="connsiteX267" fmla="*/ 1353612 w 2228695"/>
              <a:gd name="connsiteY267" fmla="*/ 3528708 h 4492487"/>
              <a:gd name="connsiteX268" fmla="*/ 1361333 w 2228695"/>
              <a:gd name="connsiteY268" fmla="*/ 3529059 h 4492487"/>
              <a:gd name="connsiteX269" fmla="*/ 1361333 w 2228695"/>
              <a:gd name="connsiteY269" fmla="*/ 3577845 h 4492487"/>
              <a:gd name="connsiteX270" fmla="*/ 1353612 w 2228695"/>
              <a:gd name="connsiteY270" fmla="*/ 3621366 h 4492487"/>
              <a:gd name="connsiteX271" fmla="*/ 1355366 w 2228695"/>
              <a:gd name="connsiteY271" fmla="*/ 3683137 h 4492487"/>
              <a:gd name="connsiteX272" fmla="*/ 1381339 w 2228695"/>
              <a:gd name="connsiteY272" fmla="*/ 3701037 h 4492487"/>
              <a:gd name="connsiteX273" fmla="*/ 933494 w 2228695"/>
              <a:gd name="connsiteY273" fmla="*/ 1638354 h 4492487"/>
              <a:gd name="connsiteX274" fmla="*/ 928229 w 2228695"/>
              <a:gd name="connsiteY274" fmla="*/ 1639056 h 4492487"/>
              <a:gd name="connsiteX275" fmla="*/ 1059143 w 2228695"/>
              <a:gd name="connsiteY275" fmla="*/ 2550890 h 4492487"/>
              <a:gd name="connsiteX276" fmla="*/ 1192514 w 2228695"/>
              <a:gd name="connsiteY276" fmla="*/ 2539659 h 4492487"/>
              <a:gd name="connsiteX277" fmla="*/ 1139165 w 2228695"/>
              <a:gd name="connsiteY277" fmla="*/ 2308366 h 4492487"/>
              <a:gd name="connsiteX278" fmla="*/ 988246 w 2228695"/>
              <a:gd name="connsiteY278" fmla="*/ 1683279 h 4492487"/>
              <a:gd name="connsiteX279" fmla="*/ 934898 w 2228695"/>
              <a:gd name="connsiteY279" fmla="*/ 1638003 h 4492487"/>
              <a:gd name="connsiteX280" fmla="*/ 933494 w 2228695"/>
              <a:gd name="connsiteY280" fmla="*/ 1638354 h 4492487"/>
              <a:gd name="connsiteX281" fmla="*/ 1177071 w 2228695"/>
              <a:gd name="connsiteY281" fmla="*/ 1764354 h 4492487"/>
              <a:gd name="connsiteX282" fmla="*/ 1173561 w 2228695"/>
              <a:gd name="connsiteY282" fmla="*/ 1764354 h 4492487"/>
              <a:gd name="connsiteX283" fmla="*/ 1175316 w 2228695"/>
              <a:gd name="connsiteY283" fmla="*/ 1785062 h 4492487"/>
              <a:gd name="connsiteX284" fmla="*/ 1230770 w 2228695"/>
              <a:gd name="connsiteY284" fmla="*/ 2281692 h 4492487"/>
              <a:gd name="connsiteX285" fmla="*/ 1282714 w 2228695"/>
              <a:gd name="connsiteY285" fmla="*/ 2665308 h 4492487"/>
              <a:gd name="connsiteX286" fmla="*/ 1308687 w 2228695"/>
              <a:gd name="connsiteY286" fmla="*/ 2797275 h 4492487"/>
              <a:gd name="connsiteX287" fmla="*/ 1429071 w 2228695"/>
              <a:gd name="connsiteY287" fmla="*/ 2768495 h 4492487"/>
              <a:gd name="connsiteX288" fmla="*/ 1177071 w 2228695"/>
              <a:gd name="connsiteY288" fmla="*/ 1764354 h 4492487"/>
              <a:gd name="connsiteX289" fmla="*/ 1238843 w 2228695"/>
              <a:gd name="connsiteY289" fmla="*/ 1433735 h 4492487"/>
              <a:gd name="connsiteX290" fmla="*/ 1292191 w 2228695"/>
              <a:gd name="connsiteY290" fmla="*/ 1422153 h 4492487"/>
              <a:gd name="connsiteX291" fmla="*/ 1392219 w 2228695"/>
              <a:gd name="connsiteY291" fmla="*/ 1448476 h 4492487"/>
              <a:gd name="connsiteX292" fmla="*/ 1437144 w 2228695"/>
              <a:gd name="connsiteY292" fmla="*/ 1439702 h 4492487"/>
              <a:gd name="connsiteX293" fmla="*/ 1442759 w 2228695"/>
              <a:gd name="connsiteY293" fmla="*/ 1414432 h 4492487"/>
              <a:gd name="connsiteX294" fmla="*/ 1449779 w 2228695"/>
              <a:gd name="connsiteY294" fmla="*/ 1307735 h 4492487"/>
              <a:gd name="connsiteX295" fmla="*/ 1436793 w 2228695"/>
              <a:gd name="connsiteY295" fmla="*/ 1278253 h 4492487"/>
              <a:gd name="connsiteX296" fmla="*/ 1244809 w 2228695"/>
              <a:gd name="connsiteY296" fmla="*/ 1198932 h 4492487"/>
              <a:gd name="connsiteX297" fmla="*/ 1177773 w 2228695"/>
              <a:gd name="connsiteY297" fmla="*/ 1179278 h 4492487"/>
              <a:gd name="connsiteX298" fmla="*/ 1154608 w 2228695"/>
              <a:gd name="connsiteY298" fmla="*/ 1169451 h 4492487"/>
              <a:gd name="connsiteX299" fmla="*/ 1164787 w 2228695"/>
              <a:gd name="connsiteY299" fmla="*/ 1198932 h 4492487"/>
              <a:gd name="connsiteX300" fmla="*/ 1170753 w 2228695"/>
              <a:gd name="connsiteY300" fmla="*/ 1210515 h 4492487"/>
              <a:gd name="connsiteX301" fmla="*/ 1177773 w 2228695"/>
              <a:gd name="connsiteY301" fmla="*/ 1248420 h 4492487"/>
              <a:gd name="connsiteX302" fmla="*/ 1148642 w 2228695"/>
              <a:gd name="connsiteY302" fmla="*/ 1290537 h 4492487"/>
              <a:gd name="connsiteX303" fmla="*/ 1145834 w 2228695"/>
              <a:gd name="connsiteY303" fmla="*/ 1327039 h 4492487"/>
              <a:gd name="connsiteX304" fmla="*/ 1159171 w 2228695"/>
              <a:gd name="connsiteY304" fmla="*/ 1369156 h 4492487"/>
              <a:gd name="connsiteX305" fmla="*/ 1193567 w 2228695"/>
              <a:gd name="connsiteY305" fmla="*/ 1402498 h 4492487"/>
              <a:gd name="connsiteX306" fmla="*/ 1238843 w 2228695"/>
              <a:gd name="connsiteY306" fmla="*/ 1433735 h 4492487"/>
              <a:gd name="connsiteX307" fmla="*/ 1028959 w 2228695"/>
              <a:gd name="connsiteY307" fmla="*/ 1639758 h 4492487"/>
              <a:gd name="connsiteX308" fmla="*/ 1207957 w 2228695"/>
              <a:gd name="connsiteY308" fmla="*/ 2401024 h 4492487"/>
              <a:gd name="connsiteX309" fmla="*/ 1120564 w 2228695"/>
              <a:gd name="connsiteY309" fmla="*/ 1621858 h 4492487"/>
              <a:gd name="connsiteX310" fmla="*/ 1028959 w 2228695"/>
              <a:gd name="connsiteY310" fmla="*/ 1639758 h 4492487"/>
              <a:gd name="connsiteX311" fmla="*/ 881198 w 2228695"/>
              <a:gd name="connsiteY311" fmla="*/ 1522883 h 4492487"/>
              <a:gd name="connsiteX312" fmla="*/ 875232 w 2228695"/>
              <a:gd name="connsiteY312" fmla="*/ 1521128 h 4492487"/>
              <a:gd name="connsiteX313" fmla="*/ 834870 w 2228695"/>
              <a:gd name="connsiteY313" fmla="*/ 1634493 h 4492487"/>
              <a:gd name="connsiteX314" fmla="*/ 566724 w 2228695"/>
              <a:gd name="connsiteY314" fmla="*/ 2687771 h 4492487"/>
              <a:gd name="connsiteX315" fmla="*/ 568128 w 2228695"/>
              <a:gd name="connsiteY315" fmla="*/ 2717604 h 4492487"/>
              <a:gd name="connsiteX316" fmla="*/ 574446 w 2228695"/>
              <a:gd name="connsiteY316" fmla="*/ 2717604 h 4492487"/>
              <a:gd name="connsiteX317" fmla="*/ 881198 w 2228695"/>
              <a:gd name="connsiteY317" fmla="*/ 1522883 h 4492487"/>
              <a:gd name="connsiteX318" fmla="*/ 1116352 w 2228695"/>
              <a:gd name="connsiteY318" fmla="*/ 1379685 h 4492487"/>
              <a:gd name="connsiteX319" fmla="*/ 1101611 w 2228695"/>
              <a:gd name="connsiteY319" fmla="*/ 1407412 h 4492487"/>
              <a:gd name="connsiteX320" fmla="*/ 1089678 w 2228695"/>
              <a:gd name="connsiteY320" fmla="*/ 1421451 h 4492487"/>
              <a:gd name="connsiteX321" fmla="*/ 1075639 w 2228695"/>
              <a:gd name="connsiteY321" fmla="*/ 1454092 h 4492487"/>
              <a:gd name="connsiteX322" fmla="*/ 1182686 w 2228695"/>
              <a:gd name="connsiteY322" fmla="*/ 1529551 h 4492487"/>
              <a:gd name="connsiteX323" fmla="*/ 1180230 w 2228695"/>
              <a:gd name="connsiteY323" fmla="*/ 1476203 h 4492487"/>
              <a:gd name="connsiteX324" fmla="*/ 1174965 w 2228695"/>
              <a:gd name="connsiteY324" fmla="*/ 1464270 h 4492487"/>
              <a:gd name="connsiteX325" fmla="*/ 1158469 w 2228695"/>
              <a:gd name="connsiteY325" fmla="*/ 1428120 h 4492487"/>
              <a:gd name="connsiteX326" fmla="*/ 1154257 w 2228695"/>
              <a:gd name="connsiteY326" fmla="*/ 1421100 h 4492487"/>
              <a:gd name="connsiteX327" fmla="*/ 1116352 w 2228695"/>
              <a:gd name="connsiteY327" fmla="*/ 1379685 h 4492487"/>
              <a:gd name="connsiteX328" fmla="*/ 1738281 w 2228695"/>
              <a:gd name="connsiteY328" fmla="*/ 3799662 h 4492487"/>
              <a:gd name="connsiteX329" fmla="*/ 1707044 w 2228695"/>
              <a:gd name="connsiteY329" fmla="*/ 3806681 h 4492487"/>
              <a:gd name="connsiteX330" fmla="*/ 1745300 w 2228695"/>
              <a:gd name="connsiteY330" fmla="*/ 3955494 h 4492487"/>
              <a:gd name="connsiteX331" fmla="*/ 1748459 w 2228695"/>
              <a:gd name="connsiteY331" fmla="*/ 3954793 h 4492487"/>
              <a:gd name="connsiteX332" fmla="*/ 1738281 w 2228695"/>
              <a:gd name="connsiteY332" fmla="*/ 3799662 h 4492487"/>
              <a:gd name="connsiteX333" fmla="*/ 416858 w 2228695"/>
              <a:gd name="connsiteY333" fmla="*/ 1028358 h 4492487"/>
              <a:gd name="connsiteX334" fmla="*/ 416858 w 2228695"/>
              <a:gd name="connsiteY334" fmla="*/ 768636 h 4492487"/>
              <a:gd name="connsiteX335" fmla="*/ 416858 w 2228695"/>
              <a:gd name="connsiteY335" fmla="*/ 1028358 h 4492487"/>
              <a:gd name="connsiteX336" fmla="*/ 1458553 w 2228695"/>
              <a:gd name="connsiteY336" fmla="*/ 1764705 h 4492487"/>
              <a:gd name="connsiteX337" fmla="*/ 1465573 w 2228695"/>
              <a:gd name="connsiteY337" fmla="*/ 1857714 h 4492487"/>
              <a:gd name="connsiteX338" fmla="*/ 1458553 w 2228695"/>
              <a:gd name="connsiteY338" fmla="*/ 1764705 h 4492487"/>
              <a:gd name="connsiteX339" fmla="*/ 374741 w 2228695"/>
              <a:gd name="connsiteY339" fmla="*/ 685104 h 4492487"/>
              <a:gd name="connsiteX340" fmla="*/ 378952 w 2228695"/>
              <a:gd name="connsiteY340" fmla="*/ 760564 h 4492487"/>
              <a:gd name="connsiteX341" fmla="*/ 382111 w 2228695"/>
              <a:gd name="connsiteY341" fmla="*/ 760564 h 4492487"/>
              <a:gd name="connsiteX342" fmla="*/ 387025 w 2228695"/>
              <a:gd name="connsiteY342" fmla="*/ 717745 h 4492487"/>
              <a:gd name="connsiteX343" fmla="*/ 411242 w 2228695"/>
              <a:gd name="connsiteY343" fmla="*/ 714937 h 4492487"/>
              <a:gd name="connsiteX344" fmla="*/ 411242 w 2228695"/>
              <a:gd name="connsiteY344" fmla="*/ 685104 h 4492487"/>
              <a:gd name="connsiteX345" fmla="*/ 374741 w 2228695"/>
              <a:gd name="connsiteY345" fmla="*/ 685104 h 4492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</a:cxnLst>
            <a:rect l="l" t="t" r="r" b="b"/>
            <a:pathLst>
              <a:path w="2228695" h="4492487">
                <a:moveTo>
                  <a:pt x="1844626" y="4493540"/>
                </a:moveTo>
                <a:cubicBezTo>
                  <a:pt x="1842170" y="4493540"/>
                  <a:pt x="1840064" y="4493540"/>
                  <a:pt x="1837607" y="4493540"/>
                </a:cubicBezTo>
                <a:cubicBezTo>
                  <a:pt x="1832693" y="4490732"/>
                  <a:pt x="1828131" y="4487222"/>
                  <a:pt x="1823217" y="4484766"/>
                </a:cubicBezTo>
                <a:cubicBezTo>
                  <a:pt x="1566303" y="4372103"/>
                  <a:pt x="1309389" y="4259440"/>
                  <a:pt x="1052474" y="4147127"/>
                </a:cubicBezTo>
                <a:cubicBezTo>
                  <a:pt x="1044402" y="4143618"/>
                  <a:pt x="1034224" y="4141863"/>
                  <a:pt x="1025449" y="4142915"/>
                </a:cubicBezTo>
                <a:cubicBezTo>
                  <a:pt x="930335" y="4155550"/>
                  <a:pt x="835572" y="4169239"/>
                  <a:pt x="740457" y="4182576"/>
                </a:cubicBezTo>
                <a:cubicBezTo>
                  <a:pt x="519342" y="4213462"/>
                  <a:pt x="298228" y="4244698"/>
                  <a:pt x="77113" y="4275584"/>
                </a:cubicBezTo>
                <a:cubicBezTo>
                  <a:pt x="57108" y="4278392"/>
                  <a:pt x="37102" y="4280849"/>
                  <a:pt x="17096" y="4283657"/>
                </a:cubicBezTo>
                <a:cubicBezTo>
                  <a:pt x="11832" y="4261195"/>
                  <a:pt x="7971" y="4241189"/>
                  <a:pt x="2004" y="4221534"/>
                </a:cubicBezTo>
                <a:cubicBezTo>
                  <a:pt x="-2558" y="4206442"/>
                  <a:pt x="-101" y="4199422"/>
                  <a:pt x="17447" y="4197668"/>
                </a:cubicBezTo>
                <a:cubicBezTo>
                  <a:pt x="42016" y="4194860"/>
                  <a:pt x="66233" y="4189244"/>
                  <a:pt x="91503" y="4184682"/>
                </a:cubicBezTo>
                <a:cubicBezTo>
                  <a:pt x="83782" y="4158008"/>
                  <a:pt x="76411" y="4134141"/>
                  <a:pt x="69743" y="4110977"/>
                </a:cubicBezTo>
                <a:cubicBezTo>
                  <a:pt x="75709" y="4106414"/>
                  <a:pt x="80272" y="4102904"/>
                  <a:pt x="86941" y="4097991"/>
                </a:cubicBezTo>
                <a:cubicBezTo>
                  <a:pt x="57108" y="4081144"/>
                  <a:pt x="28679" y="4064648"/>
                  <a:pt x="29030" y="4024637"/>
                </a:cubicBezTo>
                <a:cubicBezTo>
                  <a:pt x="38155" y="4020776"/>
                  <a:pt x="48333" y="4016213"/>
                  <a:pt x="58863" y="4012002"/>
                </a:cubicBezTo>
                <a:cubicBezTo>
                  <a:pt x="72551" y="4043940"/>
                  <a:pt x="83080" y="4057629"/>
                  <a:pt x="110456" y="4077634"/>
                </a:cubicBezTo>
                <a:cubicBezTo>
                  <a:pt x="113615" y="4080091"/>
                  <a:pt x="120985" y="4081144"/>
                  <a:pt x="123442" y="4079038"/>
                </a:cubicBezTo>
                <a:cubicBezTo>
                  <a:pt x="129409" y="4074475"/>
                  <a:pt x="133971" y="4067807"/>
                  <a:pt x="137481" y="4061138"/>
                </a:cubicBezTo>
                <a:cubicBezTo>
                  <a:pt x="138183" y="4059734"/>
                  <a:pt x="132216" y="4053066"/>
                  <a:pt x="128356" y="4050960"/>
                </a:cubicBezTo>
                <a:cubicBezTo>
                  <a:pt x="115721" y="4044291"/>
                  <a:pt x="102383" y="4039027"/>
                  <a:pt x="89046" y="4032709"/>
                </a:cubicBezTo>
                <a:cubicBezTo>
                  <a:pt x="91854" y="4021478"/>
                  <a:pt x="93609" y="4012353"/>
                  <a:pt x="96066" y="4003578"/>
                </a:cubicBezTo>
                <a:cubicBezTo>
                  <a:pt x="100980" y="3984976"/>
                  <a:pt x="100278" y="3961110"/>
                  <a:pt x="112211" y="3949177"/>
                </a:cubicBezTo>
                <a:cubicBezTo>
                  <a:pt x="123793" y="3937244"/>
                  <a:pt x="147308" y="3936191"/>
                  <a:pt x="166261" y="3931979"/>
                </a:cubicBezTo>
                <a:cubicBezTo>
                  <a:pt x="177843" y="3929523"/>
                  <a:pt x="182406" y="3923556"/>
                  <a:pt x="185214" y="3912676"/>
                </a:cubicBezTo>
                <a:cubicBezTo>
                  <a:pt x="271203" y="3583811"/>
                  <a:pt x="357543" y="3254596"/>
                  <a:pt x="443883" y="2925732"/>
                </a:cubicBezTo>
                <a:cubicBezTo>
                  <a:pt x="451955" y="2895548"/>
                  <a:pt x="459677" y="2865014"/>
                  <a:pt x="467749" y="2833426"/>
                </a:cubicBezTo>
                <a:cubicBezTo>
                  <a:pt x="448445" y="2829916"/>
                  <a:pt x="431599" y="2826757"/>
                  <a:pt x="412997" y="2823598"/>
                </a:cubicBezTo>
                <a:cubicBezTo>
                  <a:pt x="413348" y="2815526"/>
                  <a:pt x="413699" y="2808507"/>
                  <a:pt x="414050" y="2801136"/>
                </a:cubicBezTo>
                <a:cubicBezTo>
                  <a:pt x="423175" y="2800434"/>
                  <a:pt x="430546" y="2799732"/>
                  <a:pt x="436863" y="2799381"/>
                </a:cubicBezTo>
                <a:cubicBezTo>
                  <a:pt x="438267" y="2785342"/>
                  <a:pt x="440373" y="2772707"/>
                  <a:pt x="441075" y="2760072"/>
                </a:cubicBezTo>
                <a:cubicBezTo>
                  <a:pt x="441777" y="2743927"/>
                  <a:pt x="450200" y="2736907"/>
                  <a:pt x="465643" y="2738311"/>
                </a:cubicBezTo>
                <a:cubicBezTo>
                  <a:pt x="483894" y="2739715"/>
                  <a:pt x="492668" y="2730941"/>
                  <a:pt x="493019" y="2713392"/>
                </a:cubicBezTo>
                <a:cubicBezTo>
                  <a:pt x="493370" y="2702161"/>
                  <a:pt x="497582" y="2695492"/>
                  <a:pt x="509866" y="2694088"/>
                </a:cubicBezTo>
                <a:cubicBezTo>
                  <a:pt x="523554" y="2692685"/>
                  <a:pt x="529170" y="2682857"/>
                  <a:pt x="532680" y="2669520"/>
                </a:cubicBezTo>
                <a:cubicBezTo>
                  <a:pt x="594451" y="2426996"/>
                  <a:pt x="656574" y="2184823"/>
                  <a:pt x="718697" y="1942650"/>
                </a:cubicBezTo>
                <a:cubicBezTo>
                  <a:pt x="745371" y="1838059"/>
                  <a:pt x="771343" y="1732766"/>
                  <a:pt x="797315" y="1627825"/>
                </a:cubicBezTo>
                <a:cubicBezTo>
                  <a:pt x="802229" y="1608170"/>
                  <a:pt x="807142" y="1587462"/>
                  <a:pt x="790998" y="1575880"/>
                </a:cubicBezTo>
                <a:cubicBezTo>
                  <a:pt x="797666" y="1544643"/>
                  <a:pt x="803282" y="1516214"/>
                  <a:pt x="809599" y="1488136"/>
                </a:cubicBezTo>
                <a:cubicBezTo>
                  <a:pt x="810652" y="1483223"/>
                  <a:pt x="813460" y="1476203"/>
                  <a:pt x="817321" y="1474799"/>
                </a:cubicBezTo>
                <a:cubicBezTo>
                  <a:pt x="841187" y="1466025"/>
                  <a:pt x="865404" y="1459005"/>
                  <a:pt x="892079" y="1450231"/>
                </a:cubicBezTo>
                <a:cubicBezTo>
                  <a:pt x="896641" y="1441808"/>
                  <a:pt x="893132" y="1434437"/>
                  <a:pt x="880145" y="1428471"/>
                </a:cubicBezTo>
                <a:cubicBezTo>
                  <a:pt x="875232" y="1426365"/>
                  <a:pt x="870318" y="1418292"/>
                  <a:pt x="870318" y="1413379"/>
                </a:cubicBezTo>
                <a:cubicBezTo>
                  <a:pt x="870669" y="1398989"/>
                  <a:pt x="865404" y="1391618"/>
                  <a:pt x="851365" y="1389863"/>
                </a:cubicBezTo>
                <a:cubicBezTo>
                  <a:pt x="847154" y="1389161"/>
                  <a:pt x="842942" y="1386704"/>
                  <a:pt x="837326" y="1384599"/>
                </a:cubicBezTo>
                <a:cubicBezTo>
                  <a:pt x="846452" y="1355819"/>
                  <a:pt x="831009" y="1344938"/>
                  <a:pt x="806441" y="1340727"/>
                </a:cubicBezTo>
                <a:cubicBezTo>
                  <a:pt x="802931" y="1340025"/>
                  <a:pt x="797666" y="1336164"/>
                  <a:pt x="797666" y="1334058"/>
                </a:cubicBezTo>
                <a:cubicBezTo>
                  <a:pt x="798017" y="1302470"/>
                  <a:pt x="789243" y="1268777"/>
                  <a:pt x="817321" y="1241401"/>
                </a:cubicBezTo>
                <a:cubicBezTo>
                  <a:pt x="807493" y="1240348"/>
                  <a:pt x="798719" y="1239295"/>
                  <a:pt x="790296" y="1238242"/>
                </a:cubicBezTo>
                <a:cubicBezTo>
                  <a:pt x="785382" y="1222097"/>
                  <a:pt x="789945" y="1212972"/>
                  <a:pt x="806090" y="1211568"/>
                </a:cubicBezTo>
                <a:cubicBezTo>
                  <a:pt x="815917" y="1210866"/>
                  <a:pt x="818023" y="1204899"/>
                  <a:pt x="818374" y="1196125"/>
                </a:cubicBezTo>
                <a:cubicBezTo>
                  <a:pt x="819076" y="1179980"/>
                  <a:pt x="818023" y="1163133"/>
                  <a:pt x="835922" y="1154008"/>
                </a:cubicBezTo>
                <a:cubicBezTo>
                  <a:pt x="838379" y="1152955"/>
                  <a:pt x="840134" y="1146286"/>
                  <a:pt x="838730" y="1143478"/>
                </a:cubicBezTo>
                <a:cubicBezTo>
                  <a:pt x="837677" y="1141022"/>
                  <a:pt x="832062" y="1139267"/>
                  <a:pt x="828552" y="1139267"/>
                </a:cubicBezTo>
                <a:cubicBezTo>
                  <a:pt x="816970" y="1139267"/>
                  <a:pt x="805388" y="1140671"/>
                  <a:pt x="793805" y="1141373"/>
                </a:cubicBezTo>
                <a:cubicBezTo>
                  <a:pt x="793103" y="1150147"/>
                  <a:pt x="792752" y="1157517"/>
                  <a:pt x="792402" y="1164537"/>
                </a:cubicBezTo>
                <a:cubicBezTo>
                  <a:pt x="756602" y="1170854"/>
                  <a:pt x="756602" y="1170854"/>
                  <a:pt x="749583" y="1144882"/>
                </a:cubicBezTo>
                <a:cubicBezTo>
                  <a:pt x="746073" y="1144882"/>
                  <a:pt x="742563" y="1144882"/>
                  <a:pt x="739053" y="1144882"/>
                </a:cubicBezTo>
                <a:cubicBezTo>
                  <a:pt x="719048" y="1145233"/>
                  <a:pt x="697638" y="1155763"/>
                  <a:pt x="680089" y="1135406"/>
                </a:cubicBezTo>
                <a:cubicBezTo>
                  <a:pt x="677633" y="1132598"/>
                  <a:pt x="668858" y="1135055"/>
                  <a:pt x="663243" y="1135406"/>
                </a:cubicBezTo>
                <a:cubicBezTo>
                  <a:pt x="634813" y="1138214"/>
                  <a:pt x="606384" y="1141724"/>
                  <a:pt x="577604" y="1144531"/>
                </a:cubicBezTo>
                <a:cubicBezTo>
                  <a:pt x="562162" y="1145935"/>
                  <a:pt x="554089" y="1136810"/>
                  <a:pt x="557950" y="1121367"/>
                </a:cubicBezTo>
                <a:cubicBezTo>
                  <a:pt x="559003" y="1117506"/>
                  <a:pt x="561460" y="1113996"/>
                  <a:pt x="565671" y="1105573"/>
                </a:cubicBezTo>
                <a:cubicBezTo>
                  <a:pt x="521799" y="1105573"/>
                  <a:pt x="481437" y="1105222"/>
                  <a:pt x="441075" y="1105924"/>
                </a:cubicBezTo>
                <a:cubicBezTo>
                  <a:pt x="429142" y="1106275"/>
                  <a:pt x="424579" y="1102063"/>
                  <a:pt x="423877" y="1090130"/>
                </a:cubicBezTo>
                <a:cubicBezTo>
                  <a:pt x="423526" y="1081356"/>
                  <a:pt x="420367" y="1072581"/>
                  <a:pt x="418262" y="1063807"/>
                </a:cubicBezTo>
                <a:cubicBezTo>
                  <a:pt x="416156" y="1063807"/>
                  <a:pt x="413699" y="1063807"/>
                  <a:pt x="411593" y="1063807"/>
                </a:cubicBezTo>
                <a:cubicBezTo>
                  <a:pt x="400362" y="1089779"/>
                  <a:pt x="411242" y="1119612"/>
                  <a:pt x="403521" y="1148041"/>
                </a:cubicBezTo>
                <a:cubicBezTo>
                  <a:pt x="395097" y="1146637"/>
                  <a:pt x="387376" y="1145233"/>
                  <a:pt x="378250" y="1143478"/>
                </a:cubicBezTo>
                <a:cubicBezTo>
                  <a:pt x="378250" y="1131194"/>
                  <a:pt x="378250" y="1120314"/>
                  <a:pt x="378250" y="1108732"/>
                </a:cubicBezTo>
                <a:cubicBezTo>
                  <a:pt x="308757" y="1128386"/>
                  <a:pt x="241019" y="1145584"/>
                  <a:pt x="174333" y="1166994"/>
                </a:cubicBezTo>
                <a:cubicBezTo>
                  <a:pt x="147308" y="1175768"/>
                  <a:pt x="127303" y="1173662"/>
                  <a:pt x="110456" y="1151551"/>
                </a:cubicBezTo>
                <a:cubicBezTo>
                  <a:pt x="105191" y="1144531"/>
                  <a:pt x="98874" y="1136459"/>
                  <a:pt x="98523" y="1128386"/>
                </a:cubicBezTo>
                <a:cubicBezTo>
                  <a:pt x="94311" y="1044152"/>
                  <a:pt x="91503" y="960269"/>
                  <a:pt x="87292" y="876035"/>
                </a:cubicBezTo>
                <a:cubicBezTo>
                  <a:pt x="86590" y="861645"/>
                  <a:pt x="83782" y="846904"/>
                  <a:pt x="78517" y="833918"/>
                </a:cubicBezTo>
                <a:cubicBezTo>
                  <a:pt x="56757" y="779517"/>
                  <a:pt x="41314" y="724063"/>
                  <a:pt x="52194" y="664748"/>
                </a:cubicBezTo>
                <a:cubicBezTo>
                  <a:pt x="57108" y="637021"/>
                  <a:pt x="62372" y="609645"/>
                  <a:pt x="68339" y="582268"/>
                </a:cubicBezTo>
                <a:cubicBezTo>
                  <a:pt x="70445" y="572792"/>
                  <a:pt x="69041" y="567177"/>
                  <a:pt x="59564" y="562965"/>
                </a:cubicBezTo>
                <a:cubicBezTo>
                  <a:pt x="50439" y="558753"/>
                  <a:pt x="42016" y="553138"/>
                  <a:pt x="32890" y="548224"/>
                </a:cubicBezTo>
                <a:cubicBezTo>
                  <a:pt x="33241" y="546469"/>
                  <a:pt x="33592" y="544363"/>
                  <a:pt x="33943" y="542608"/>
                </a:cubicBezTo>
                <a:cubicBezTo>
                  <a:pt x="43420" y="542608"/>
                  <a:pt x="53247" y="542608"/>
                  <a:pt x="62723" y="542608"/>
                </a:cubicBezTo>
                <a:cubicBezTo>
                  <a:pt x="287348" y="540151"/>
                  <a:pt x="511972" y="537695"/>
                  <a:pt x="736596" y="535238"/>
                </a:cubicBezTo>
                <a:cubicBezTo>
                  <a:pt x="763622" y="534887"/>
                  <a:pt x="775204" y="525059"/>
                  <a:pt x="778363" y="500140"/>
                </a:cubicBezTo>
                <a:cubicBezTo>
                  <a:pt x="779415" y="491366"/>
                  <a:pt x="781521" y="482942"/>
                  <a:pt x="783276" y="474168"/>
                </a:cubicBezTo>
                <a:cubicBezTo>
                  <a:pt x="786435" y="459076"/>
                  <a:pt x="795209" y="451355"/>
                  <a:pt x="811354" y="450302"/>
                </a:cubicBezTo>
                <a:cubicBezTo>
                  <a:pt x="827499" y="449249"/>
                  <a:pt x="843644" y="446090"/>
                  <a:pt x="860140" y="443633"/>
                </a:cubicBezTo>
                <a:cubicBezTo>
                  <a:pt x="884708" y="440123"/>
                  <a:pt x="893132" y="423277"/>
                  <a:pt x="882251" y="400814"/>
                </a:cubicBezTo>
                <a:cubicBezTo>
                  <a:pt x="879794" y="395900"/>
                  <a:pt x="879092" y="389583"/>
                  <a:pt x="879092" y="383967"/>
                </a:cubicBezTo>
                <a:cubicBezTo>
                  <a:pt x="880145" y="326056"/>
                  <a:pt x="881549" y="268145"/>
                  <a:pt x="882953" y="210234"/>
                </a:cubicBezTo>
                <a:cubicBezTo>
                  <a:pt x="883304" y="194791"/>
                  <a:pt x="882953" y="178998"/>
                  <a:pt x="882953" y="162151"/>
                </a:cubicBezTo>
                <a:cubicBezTo>
                  <a:pt x="1043700" y="154780"/>
                  <a:pt x="1201639" y="147761"/>
                  <a:pt x="1360982" y="140741"/>
                </a:cubicBezTo>
                <a:cubicBezTo>
                  <a:pt x="1361684" y="154780"/>
                  <a:pt x="1362386" y="167064"/>
                  <a:pt x="1363088" y="178998"/>
                </a:cubicBezTo>
                <a:cubicBezTo>
                  <a:pt x="1369405" y="179699"/>
                  <a:pt x="1375021" y="180050"/>
                  <a:pt x="1384497" y="181103"/>
                </a:cubicBezTo>
                <a:cubicBezTo>
                  <a:pt x="1384497" y="228485"/>
                  <a:pt x="1385199" y="275165"/>
                  <a:pt x="1384146" y="321845"/>
                </a:cubicBezTo>
                <a:cubicBezTo>
                  <a:pt x="1383795" y="335182"/>
                  <a:pt x="1380988" y="349923"/>
                  <a:pt x="1374319" y="361154"/>
                </a:cubicBezTo>
                <a:cubicBezTo>
                  <a:pt x="1360631" y="383967"/>
                  <a:pt x="1354313" y="407483"/>
                  <a:pt x="1355717" y="434157"/>
                </a:cubicBezTo>
                <a:cubicBezTo>
                  <a:pt x="1357121" y="461182"/>
                  <a:pt x="1356068" y="488558"/>
                  <a:pt x="1356068" y="518742"/>
                </a:cubicBezTo>
                <a:cubicBezTo>
                  <a:pt x="1299912" y="518742"/>
                  <a:pt x="1247968" y="518391"/>
                  <a:pt x="1196023" y="518742"/>
                </a:cubicBezTo>
                <a:cubicBezTo>
                  <a:pt x="1159873" y="519093"/>
                  <a:pt x="1159873" y="519093"/>
                  <a:pt x="1154608" y="554190"/>
                </a:cubicBezTo>
                <a:cubicBezTo>
                  <a:pt x="1154257" y="557700"/>
                  <a:pt x="1153555" y="560859"/>
                  <a:pt x="1152502" y="565422"/>
                </a:cubicBezTo>
                <a:cubicBezTo>
                  <a:pt x="1131093" y="565422"/>
                  <a:pt x="1110034" y="565071"/>
                  <a:pt x="1089327" y="565422"/>
                </a:cubicBezTo>
                <a:cubicBezTo>
                  <a:pt x="1075288" y="565773"/>
                  <a:pt x="1062302" y="565773"/>
                  <a:pt x="1055984" y="549979"/>
                </a:cubicBezTo>
                <a:cubicBezTo>
                  <a:pt x="1054931" y="547873"/>
                  <a:pt x="1051773" y="545065"/>
                  <a:pt x="1049316" y="545065"/>
                </a:cubicBezTo>
                <a:cubicBezTo>
                  <a:pt x="1028608" y="544714"/>
                  <a:pt x="1007901" y="544714"/>
                  <a:pt x="987193" y="544714"/>
                </a:cubicBezTo>
                <a:cubicBezTo>
                  <a:pt x="994914" y="557700"/>
                  <a:pt x="1001934" y="569282"/>
                  <a:pt x="1010708" y="583672"/>
                </a:cubicBezTo>
                <a:cubicBezTo>
                  <a:pt x="1061951" y="583672"/>
                  <a:pt x="1115299" y="583672"/>
                  <a:pt x="1169700" y="583672"/>
                </a:cubicBezTo>
                <a:cubicBezTo>
                  <a:pt x="1171455" y="591043"/>
                  <a:pt x="1174263" y="596658"/>
                  <a:pt x="1174263" y="602274"/>
                </a:cubicBezTo>
                <a:cubicBezTo>
                  <a:pt x="1174614" y="616664"/>
                  <a:pt x="1181283" y="621578"/>
                  <a:pt x="1194971" y="621227"/>
                </a:cubicBezTo>
                <a:cubicBezTo>
                  <a:pt x="1204447" y="620876"/>
                  <a:pt x="1214274" y="622982"/>
                  <a:pt x="1225154" y="624035"/>
                </a:cubicBezTo>
                <a:cubicBezTo>
                  <a:pt x="1225154" y="640179"/>
                  <a:pt x="1225154" y="654569"/>
                  <a:pt x="1225154" y="668608"/>
                </a:cubicBezTo>
                <a:cubicBezTo>
                  <a:pt x="1154608" y="671065"/>
                  <a:pt x="1085115" y="673522"/>
                  <a:pt x="1015973" y="675979"/>
                </a:cubicBezTo>
                <a:cubicBezTo>
                  <a:pt x="1012463" y="693177"/>
                  <a:pt x="1011761" y="705812"/>
                  <a:pt x="1031416" y="711427"/>
                </a:cubicBezTo>
                <a:cubicBezTo>
                  <a:pt x="1038435" y="713533"/>
                  <a:pt x="1042998" y="724063"/>
                  <a:pt x="1050369" y="732837"/>
                </a:cubicBezTo>
                <a:cubicBezTo>
                  <a:pt x="1052123" y="732837"/>
                  <a:pt x="1057388" y="734241"/>
                  <a:pt x="1062653" y="733890"/>
                </a:cubicBezTo>
                <a:cubicBezTo>
                  <a:pt x="1083009" y="732486"/>
                  <a:pt x="1094943" y="743717"/>
                  <a:pt x="1104419" y="759862"/>
                </a:cubicBezTo>
                <a:cubicBezTo>
                  <a:pt x="1118458" y="784430"/>
                  <a:pt x="1122670" y="811105"/>
                  <a:pt x="1122319" y="839183"/>
                </a:cubicBezTo>
                <a:cubicBezTo>
                  <a:pt x="1122319" y="844798"/>
                  <a:pt x="1124073" y="851818"/>
                  <a:pt x="1127934" y="855678"/>
                </a:cubicBezTo>
                <a:cubicBezTo>
                  <a:pt x="1145132" y="872174"/>
                  <a:pt x="1163032" y="887266"/>
                  <a:pt x="1180932" y="903060"/>
                </a:cubicBezTo>
                <a:cubicBezTo>
                  <a:pt x="1183739" y="905517"/>
                  <a:pt x="1186898" y="909027"/>
                  <a:pt x="1190408" y="910080"/>
                </a:cubicBezTo>
                <a:cubicBezTo>
                  <a:pt x="1246915" y="930436"/>
                  <a:pt x="1289032" y="969043"/>
                  <a:pt x="1326937" y="1013968"/>
                </a:cubicBezTo>
                <a:cubicBezTo>
                  <a:pt x="1330096" y="1017478"/>
                  <a:pt x="1332904" y="1022041"/>
                  <a:pt x="1336765" y="1023796"/>
                </a:cubicBezTo>
                <a:cubicBezTo>
                  <a:pt x="1374670" y="1038888"/>
                  <a:pt x="1412575" y="1053629"/>
                  <a:pt x="1455043" y="1070125"/>
                </a:cubicBezTo>
                <a:cubicBezTo>
                  <a:pt x="1455043" y="1051172"/>
                  <a:pt x="1457149" y="1035729"/>
                  <a:pt x="1454692" y="1020637"/>
                </a:cubicBezTo>
                <a:cubicBezTo>
                  <a:pt x="1449779" y="990804"/>
                  <a:pt x="1442759" y="960971"/>
                  <a:pt x="1436442" y="931489"/>
                </a:cubicBezTo>
                <a:cubicBezTo>
                  <a:pt x="1425912" y="878843"/>
                  <a:pt x="1437495" y="832865"/>
                  <a:pt x="1475751" y="794609"/>
                </a:cubicBezTo>
                <a:cubicBezTo>
                  <a:pt x="1491545" y="778815"/>
                  <a:pt x="1505935" y="761266"/>
                  <a:pt x="1523484" y="747929"/>
                </a:cubicBezTo>
                <a:cubicBezTo>
                  <a:pt x="1544191" y="732135"/>
                  <a:pt x="1555072" y="714235"/>
                  <a:pt x="1555072" y="687912"/>
                </a:cubicBezTo>
                <a:cubicBezTo>
                  <a:pt x="1555072" y="676681"/>
                  <a:pt x="1560687" y="665450"/>
                  <a:pt x="1563846" y="654218"/>
                </a:cubicBezTo>
                <a:cubicBezTo>
                  <a:pt x="1563495" y="653867"/>
                  <a:pt x="1562442" y="653166"/>
                  <a:pt x="1561740" y="652464"/>
                </a:cubicBezTo>
                <a:cubicBezTo>
                  <a:pt x="1559985" y="651762"/>
                  <a:pt x="1558230" y="651411"/>
                  <a:pt x="1556826" y="651060"/>
                </a:cubicBezTo>
                <a:cubicBezTo>
                  <a:pt x="1524537" y="647199"/>
                  <a:pt x="1503829" y="628246"/>
                  <a:pt x="1491545" y="599115"/>
                </a:cubicBezTo>
                <a:cubicBezTo>
                  <a:pt x="1481718" y="575249"/>
                  <a:pt x="1472241" y="551383"/>
                  <a:pt x="1462414" y="527867"/>
                </a:cubicBezTo>
                <a:cubicBezTo>
                  <a:pt x="1459957" y="521901"/>
                  <a:pt x="1457500" y="515583"/>
                  <a:pt x="1453289" y="511371"/>
                </a:cubicBezTo>
                <a:cubicBezTo>
                  <a:pt x="1392921" y="451004"/>
                  <a:pt x="1390815" y="378001"/>
                  <a:pt x="1408013" y="300786"/>
                </a:cubicBezTo>
                <a:cubicBezTo>
                  <a:pt x="1429422" y="274814"/>
                  <a:pt x="1423105" y="243577"/>
                  <a:pt x="1423807" y="213744"/>
                </a:cubicBezTo>
                <a:cubicBezTo>
                  <a:pt x="1424158" y="202513"/>
                  <a:pt x="1423456" y="191282"/>
                  <a:pt x="1425211" y="180401"/>
                </a:cubicBezTo>
                <a:cubicBezTo>
                  <a:pt x="1429773" y="152674"/>
                  <a:pt x="1428018" y="122139"/>
                  <a:pt x="1452236" y="101081"/>
                </a:cubicBezTo>
                <a:cubicBezTo>
                  <a:pt x="1505584" y="55103"/>
                  <a:pt x="1563144" y="16847"/>
                  <a:pt x="1634041" y="4563"/>
                </a:cubicBezTo>
                <a:cubicBezTo>
                  <a:pt x="1642464" y="3159"/>
                  <a:pt x="1651239" y="1404"/>
                  <a:pt x="1659662" y="0"/>
                </a:cubicBezTo>
                <a:cubicBezTo>
                  <a:pt x="1686687" y="0"/>
                  <a:pt x="1713362" y="0"/>
                  <a:pt x="1740387" y="0"/>
                </a:cubicBezTo>
                <a:cubicBezTo>
                  <a:pt x="1746002" y="1053"/>
                  <a:pt x="1751618" y="2808"/>
                  <a:pt x="1757233" y="3510"/>
                </a:cubicBezTo>
                <a:cubicBezTo>
                  <a:pt x="1839713" y="12284"/>
                  <a:pt x="1878671" y="45978"/>
                  <a:pt x="1899028" y="126000"/>
                </a:cubicBezTo>
                <a:cubicBezTo>
                  <a:pt x="1913418" y="182858"/>
                  <a:pt x="1926404" y="239716"/>
                  <a:pt x="1922894" y="299031"/>
                </a:cubicBezTo>
                <a:cubicBezTo>
                  <a:pt x="1922543" y="304998"/>
                  <a:pt x="1927106" y="314123"/>
                  <a:pt x="1932019" y="316931"/>
                </a:cubicBezTo>
                <a:cubicBezTo>
                  <a:pt x="1949568" y="327109"/>
                  <a:pt x="1939741" y="342201"/>
                  <a:pt x="1939390" y="354836"/>
                </a:cubicBezTo>
                <a:cubicBezTo>
                  <a:pt x="1939390" y="360452"/>
                  <a:pt x="1931317" y="366418"/>
                  <a:pt x="1926404" y="371683"/>
                </a:cubicBezTo>
                <a:cubicBezTo>
                  <a:pt x="1922192" y="376246"/>
                  <a:pt x="1914120" y="380458"/>
                  <a:pt x="1913769" y="385020"/>
                </a:cubicBezTo>
                <a:cubicBezTo>
                  <a:pt x="1912716" y="407834"/>
                  <a:pt x="1904292" y="426786"/>
                  <a:pt x="1890955" y="444686"/>
                </a:cubicBezTo>
                <a:cubicBezTo>
                  <a:pt x="1876214" y="463990"/>
                  <a:pt x="1857262" y="472764"/>
                  <a:pt x="1832693" y="466096"/>
                </a:cubicBezTo>
                <a:cubicBezTo>
                  <a:pt x="1833746" y="479433"/>
                  <a:pt x="1834448" y="489260"/>
                  <a:pt x="1835852" y="499087"/>
                </a:cubicBezTo>
                <a:cubicBezTo>
                  <a:pt x="1836554" y="502597"/>
                  <a:pt x="1839362" y="508564"/>
                  <a:pt x="1841117" y="508564"/>
                </a:cubicBezTo>
                <a:cubicBezTo>
                  <a:pt x="1868142" y="509266"/>
                  <a:pt x="1877618" y="532079"/>
                  <a:pt x="1890253" y="548926"/>
                </a:cubicBezTo>
                <a:cubicBezTo>
                  <a:pt x="1909908" y="575249"/>
                  <a:pt x="1933774" y="595255"/>
                  <a:pt x="1962203" y="611048"/>
                </a:cubicBezTo>
                <a:cubicBezTo>
                  <a:pt x="2006075" y="635617"/>
                  <a:pt x="2049245" y="661238"/>
                  <a:pt x="2092064" y="687912"/>
                </a:cubicBezTo>
                <a:cubicBezTo>
                  <a:pt x="2146114" y="721606"/>
                  <a:pt x="2186126" y="767233"/>
                  <a:pt x="2200165" y="830759"/>
                </a:cubicBezTo>
                <a:cubicBezTo>
                  <a:pt x="2209290" y="872174"/>
                  <a:pt x="2217362" y="914642"/>
                  <a:pt x="2220521" y="956759"/>
                </a:cubicBezTo>
                <a:cubicBezTo>
                  <a:pt x="2235262" y="1145935"/>
                  <a:pt x="2230699" y="1335462"/>
                  <a:pt x="2223680" y="1524638"/>
                </a:cubicBezTo>
                <a:cubicBezTo>
                  <a:pt x="2222276" y="1560788"/>
                  <a:pt x="2217012" y="1596939"/>
                  <a:pt x="2210694" y="1632387"/>
                </a:cubicBezTo>
                <a:cubicBezTo>
                  <a:pt x="2208588" y="1645022"/>
                  <a:pt x="2207184" y="1655552"/>
                  <a:pt x="2212800" y="1667485"/>
                </a:cubicBezTo>
                <a:cubicBezTo>
                  <a:pt x="2228594" y="1700828"/>
                  <a:pt x="2233156" y="1734872"/>
                  <a:pt x="2219468" y="1771023"/>
                </a:cubicBezTo>
                <a:cubicBezTo>
                  <a:pt x="2214555" y="1783658"/>
                  <a:pt x="2214906" y="1799452"/>
                  <a:pt x="2217012" y="1813140"/>
                </a:cubicBezTo>
                <a:cubicBezTo>
                  <a:pt x="2219819" y="1833496"/>
                  <a:pt x="2217714" y="1852098"/>
                  <a:pt x="2204727" y="1867541"/>
                </a:cubicBezTo>
                <a:cubicBezTo>
                  <a:pt x="2196655" y="1877368"/>
                  <a:pt x="2196304" y="1886845"/>
                  <a:pt x="2198059" y="1898427"/>
                </a:cubicBezTo>
                <a:cubicBezTo>
                  <a:pt x="2207184" y="1957391"/>
                  <a:pt x="2216310" y="2016355"/>
                  <a:pt x="2224031" y="2075318"/>
                </a:cubicBezTo>
                <a:cubicBezTo>
                  <a:pt x="2225084" y="2083742"/>
                  <a:pt x="2221223" y="2094622"/>
                  <a:pt x="2215959" y="2101642"/>
                </a:cubicBezTo>
                <a:cubicBezTo>
                  <a:pt x="2208588" y="2111469"/>
                  <a:pt x="2205429" y="2120243"/>
                  <a:pt x="2205429" y="2133229"/>
                </a:cubicBezTo>
                <a:cubicBezTo>
                  <a:pt x="2205429" y="2184472"/>
                  <a:pt x="2208588" y="2236767"/>
                  <a:pt x="2201218" y="2287308"/>
                </a:cubicBezTo>
                <a:cubicBezTo>
                  <a:pt x="2176298" y="2461392"/>
                  <a:pt x="2147518" y="2635125"/>
                  <a:pt x="2120493" y="2808857"/>
                </a:cubicBezTo>
                <a:cubicBezTo>
                  <a:pt x="2115580" y="2841147"/>
                  <a:pt x="2108209" y="2873788"/>
                  <a:pt x="2110315" y="2906078"/>
                </a:cubicBezTo>
                <a:cubicBezTo>
                  <a:pt x="2114176" y="2965042"/>
                  <a:pt x="2125407" y="3023303"/>
                  <a:pt x="2131373" y="3081916"/>
                </a:cubicBezTo>
                <a:cubicBezTo>
                  <a:pt x="2139797" y="3165098"/>
                  <a:pt x="2149624" y="3248279"/>
                  <a:pt x="2153485" y="3331460"/>
                </a:cubicBezTo>
                <a:cubicBezTo>
                  <a:pt x="2159803" y="3470797"/>
                  <a:pt x="2146465" y="3609433"/>
                  <a:pt x="2135585" y="3748419"/>
                </a:cubicBezTo>
                <a:cubicBezTo>
                  <a:pt x="2132426" y="3789132"/>
                  <a:pt x="2129970" y="3831249"/>
                  <a:pt x="2116632" y="3869154"/>
                </a:cubicBezTo>
                <a:cubicBezTo>
                  <a:pt x="2095223" y="3929523"/>
                  <a:pt x="2068198" y="3988135"/>
                  <a:pt x="2038365" y="4044993"/>
                </a:cubicBezTo>
                <a:cubicBezTo>
                  <a:pt x="2008181" y="4101851"/>
                  <a:pt x="1979050" y="4158709"/>
                  <a:pt x="1961852" y="4221183"/>
                </a:cubicBezTo>
                <a:cubicBezTo>
                  <a:pt x="1946058" y="4279445"/>
                  <a:pt x="1909557" y="4318052"/>
                  <a:pt x="1848838" y="4330687"/>
                </a:cubicBezTo>
                <a:cubicBezTo>
                  <a:pt x="1835501" y="4333495"/>
                  <a:pt x="1828131" y="4339813"/>
                  <a:pt x="1826376" y="4354554"/>
                </a:cubicBezTo>
                <a:cubicBezTo>
                  <a:pt x="1846732" y="4364030"/>
                  <a:pt x="1866738" y="4375612"/>
                  <a:pt x="1888147" y="4382632"/>
                </a:cubicBezTo>
                <a:cubicBezTo>
                  <a:pt x="1912716" y="4390704"/>
                  <a:pt x="1924649" y="4405796"/>
                  <a:pt x="1924649" y="4430715"/>
                </a:cubicBezTo>
                <a:cubicBezTo>
                  <a:pt x="1924649" y="4436682"/>
                  <a:pt x="1921490" y="4445457"/>
                  <a:pt x="1916927" y="4448615"/>
                </a:cubicBezTo>
                <a:cubicBezTo>
                  <a:pt x="1892359" y="4464409"/>
                  <a:pt x="1868493" y="4478799"/>
                  <a:pt x="1844626" y="4493540"/>
                </a:cubicBezTo>
                <a:close/>
                <a:moveTo>
                  <a:pt x="1099505" y="2752350"/>
                </a:moveTo>
                <a:cubicBezTo>
                  <a:pt x="1085817" y="2752350"/>
                  <a:pt x="1073182" y="2751648"/>
                  <a:pt x="1060547" y="2752350"/>
                </a:cubicBezTo>
                <a:cubicBezTo>
                  <a:pt x="1047210" y="2753052"/>
                  <a:pt x="1041594" y="2749192"/>
                  <a:pt x="1039839" y="2734451"/>
                </a:cubicBezTo>
                <a:cubicBezTo>
                  <a:pt x="1028959" y="2643899"/>
                  <a:pt x="1016675" y="2553698"/>
                  <a:pt x="1005093" y="2463147"/>
                </a:cubicBezTo>
                <a:cubicBezTo>
                  <a:pt x="973856" y="2221324"/>
                  <a:pt x="942268" y="1979853"/>
                  <a:pt x="911031" y="1738031"/>
                </a:cubicBezTo>
                <a:cubicBezTo>
                  <a:pt x="907171" y="1708198"/>
                  <a:pt x="902959" y="1678716"/>
                  <a:pt x="899098" y="1648883"/>
                </a:cubicBezTo>
                <a:cubicBezTo>
                  <a:pt x="893833" y="1655201"/>
                  <a:pt x="892079" y="1661869"/>
                  <a:pt x="890324" y="1668187"/>
                </a:cubicBezTo>
                <a:cubicBezTo>
                  <a:pt x="782574" y="2089357"/>
                  <a:pt x="674474" y="2510528"/>
                  <a:pt x="567426" y="2931699"/>
                </a:cubicBezTo>
                <a:cubicBezTo>
                  <a:pt x="562863" y="2949248"/>
                  <a:pt x="557599" y="2959075"/>
                  <a:pt x="537593" y="2953810"/>
                </a:cubicBezTo>
                <a:cubicBezTo>
                  <a:pt x="529872" y="2951705"/>
                  <a:pt x="521448" y="2953459"/>
                  <a:pt x="511972" y="2953459"/>
                </a:cubicBezTo>
                <a:cubicBezTo>
                  <a:pt x="421420" y="3289343"/>
                  <a:pt x="330518" y="3624876"/>
                  <a:pt x="239615" y="3961461"/>
                </a:cubicBezTo>
                <a:cubicBezTo>
                  <a:pt x="250144" y="3962865"/>
                  <a:pt x="257515" y="3964269"/>
                  <a:pt x="264885" y="3965322"/>
                </a:cubicBezTo>
                <a:cubicBezTo>
                  <a:pt x="269448" y="3978308"/>
                  <a:pt x="265236" y="3983924"/>
                  <a:pt x="252601" y="3987082"/>
                </a:cubicBezTo>
                <a:cubicBezTo>
                  <a:pt x="244880" y="3989188"/>
                  <a:pt x="234701" y="3994102"/>
                  <a:pt x="231543" y="4000419"/>
                </a:cubicBezTo>
                <a:cubicBezTo>
                  <a:pt x="226980" y="4009896"/>
                  <a:pt x="228033" y="4021829"/>
                  <a:pt x="226629" y="4033411"/>
                </a:cubicBezTo>
                <a:cubicBezTo>
                  <a:pt x="233648" y="4035517"/>
                  <a:pt x="239264" y="4037623"/>
                  <a:pt x="244529" y="4039027"/>
                </a:cubicBezTo>
                <a:cubicBezTo>
                  <a:pt x="248740" y="4051662"/>
                  <a:pt x="245231" y="4057629"/>
                  <a:pt x="232595" y="4059032"/>
                </a:cubicBezTo>
                <a:cubicBezTo>
                  <a:pt x="228384" y="4059383"/>
                  <a:pt x="222417" y="4063595"/>
                  <a:pt x="221013" y="4067105"/>
                </a:cubicBezTo>
                <a:cubicBezTo>
                  <a:pt x="206974" y="4102904"/>
                  <a:pt x="212239" y="4138704"/>
                  <a:pt x="219258" y="4175907"/>
                </a:cubicBezTo>
                <a:cubicBezTo>
                  <a:pt x="230841" y="4174503"/>
                  <a:pt x="241370" y="4173451"/>
                  <a:pt x="251899" y="4172047"/>
                </a:cubicBezTo>
                <a:cubicBezTo>
                  <a:pt x="405977" y="4151690"/>
                  <a:pt x="560056" y="4130982"/>
                  <a:pt x="714134" y="4110626"/>
                </a:cubicBezTo>
                <a:cubicBezTo>
                  <a:pt x="805037" y="4098693"/>
                  <a:pt x="896290" y="4086759"/>
                  <a:pt x="987193" y="4074124"/>
                </a:cubicBezTo>
                <a:cubicBezTo>
                  <a:pt x="994914" y="4073071"/>
                  <a:pt x="1004742" y="4069211"/>
                  <a:pt x="1008953" y="4063244"/>
                </a:cubicBezTo>
                <a:cubicBezTo>
                  <a:pt x="1085817" y="3955143"/>
                  <a:pt x="1161979" y="3846341"/>
                  <a:pt x="1237790" y="3737539"/>
                </a:cubicBezTo>
                <a:cubicBezTo>
                  <a:pt x="1240597" y="3733678"/>
                  <a:pt x="1241650" y="3725605"/>
                  <a:pt x="1239544" y="3722447"/>
                </a:cubicBezTo>
                <a:cubicBezTo>
                  <a:pt x="1229717" y="3708057"/>
                  <a:pt x="1232174" y="3693667"/>
                  <a:pt x="1237439" y="3678926"/>
                </a:cubicBezTo>
                <a:cubicBezTo>
                  <a:pt x="1242703" y="3664185"/>
                  <a:pt x="1248319" y="3649795"/>
                  <a:pt x="1253934" y="3634352"/>
                </a:cubicBezTo>
                <a:cubicBezTo>
                  <a:pt x="1250074" y="3632246"/>
                  <a:pt x="1246915" y="3629438"/>
                  <a:pt x="1243054" y="3628034"/>
                </a:cubicBezTo>
                <a:cubicBezTo>
                  <a:pt x="1212870" y="3618558"/>
                  <a:pt x="1196023" y="3601009"/>
                  <a:pt x="1201639" y="3566965"/>
                </a:cubicBezTo>
                <a:cubicBezTo>
                  <a:pt x="1202341" y="3563104"/>
                  <a:pt x="1196023" y="3554680"/>
                  <a:pt x="1191812" y="3553978"/>
                </a:cubicBezTo>
                <a:cubicBezTo>
                  <a:pt x="1170051" y="3550118"/>
                  <a:pt x="1173561" y="3536079"/>
                  <a:pt x="1176018" y="3521689"/>
                </a:cubicBezTo>
                <a:cubicBezTo>
                  <a:pt x="1183739" y="3520636"/>
                  <a:pt x="1190759" y="3519934"/>
                  <a:pt x="1199182" y="3518881"/>
                </a:cubicBezTo>
                <a:cubicBezTo>
                  <a:pt x="1166191" y="3263722"/>
                  <a:pt x="1133199" y="3009615"/>
                  <a:pt x="1099505" y="2752350"/>
                </a:cubicBezTo>
                <a:close/>
                <a:moveTo>
                  <a:pt x="1658609" y="3634352"/>
                </a:moveTo>
                <a:cubicBezTo>
                  <a:pt x="1681774" y="3626630"/>
                  <a:pt x="1702481" y="3618909"/>
                  <a:pt x="1723540" y="3612241"/>
                </a:cubicBezTo>
                <a:cubicBezTo>
                  <a:pt x="1733718" y="3609082"/>
                  <a:pt x="1738281" y="3603115"/>
                  <a:pt x="1740387" y="3592937"/>
                </a:cubicBezTo>
                <a:cubicBezTo>
                  <a:pt x="1749863" y="3551873"/>
                  <a:pt x="1760392" y="3511159"/>
                  <a:pt x="1770220" y="3470446"/>
                </a:cubicBezTo>
                <a:cubicBezTo>
                  <a:pt x="1780749" y="3425872"/>
                  <a:pt x="1788821" y="3380948"/>
                  <a:pt x="1783206" y="3334970"/>
                </a:cubicBezTo>
                <a:cubicBezTo>
                  <a:pt x="1772676" y="3247226"/>
                  <a:pt x="1748459" y="3163343"/>
                  <a:pt x="1708097" y="3084373"/>
                </a:cubicBezTo>
                <a:cubicBezTo>
                  <a:pt x="1697217" y="3062613"/>
                  <a:pt x="1690197" y="3039097"/>
                  <a:pt x="1681072" y="3016635"/>
                </a:cubicBezTo>
                <a:cubicBezTo>
                  <a:pt x="1670893" y="2992418"/>
                  <a:pt x="1663172" y="2966796"/>
                  <a:pt x="1649133" y="2945036"/>
                </a:cubicBezTo>
                <a:cubicBezTo>
                  <a:pt x="1597189" y="2864663"/>
                  <a:pt x="1558581" y="2779025"/>
                  <a:pt x="1541033" y="2684612"/>
                </a:cubicBezTo>
                <a:cubicBezTo>
                  <a:pt x="1531205" y="2631264"/>
                  <a:pt x="1519272" y="2578266"/>
                  <a:pt x="1509445" y="2524567"/>
                </a:cubicBezTo>
                <a:cubicBezTo>
                  <a:pt x="1488737" y="2415063"/>
                  <a:pt x="1461712" y="2305910"/>
                  <a:pt x="1457500" y="2193948"/>
                </a:cubicBezTo>
                <a:cubicBezTo>
                  <a:pt x="1454341" y="2105853"/>
                  <a:pt x="1457851" y="2017408"/>
                  <a:pt x="1458202" y="1929313"/>
                </a:cubicBezTo>
                <a:cubicBezTo>
                  <a:pt x="1458202" y="1921942"/>
                  <a:pt x="1458202" y="1914923"/>
                  <a:pt x="1458202" y="1906850"/>
                </a:cubicBezTo>
                <a:cubicBezTo>
                  <a:pt x="1451885" y="1907903"/>
                  <a:pt x="1448024" y="1908605"/>
                  <a:pt x="1443812" y="1909307"/>
                </a:cubicBezTo>
                <a:cubicBezTo>
                  <a:pt x="1387305" y="1920889"/>
                  <a:pt x="1375372" y="1911062"/>
                  <a:pt x="1380286" y="1852449"/>
                </a:cubicBezTo>
                <a:cubicBezTo>
                  <a:pt x="1384146" y="1805769"/>
                  <a:pt x="1390815" y="1759440"/>
                  <a:pt x="1396782" y="1713112"/>
                </a:cubicBezTo>
                <a:cubicBezTo>
                  <a:pt x="1400642" y="1684332"/>
                  <a:pt x="1405556" y="1655903"/>
                  <a:pt x="1410119" y="1626421"/>
                </a:cubicBezTo>
                <a:cubicBezTo>
                  <a:pt x="1372213" y="1619752"/>
                  <a:pt x="1336414" y="1620103"/>
                  <a:pt x="1302018" y="1629229"/>
                </a:cubicBezTo>
                <a:cubicBezTo>
                  <a:pt x="1267272" y="1638705"/>
                  <a:pt x="1242352" y="1626070"/>
                  <a:pt x="1221645" y="1601150"/>
                </a:cubicBezTo>
                <a:cubicBezTo>
                  <a:pt x="1209361" y="1586059"/>
                  <a:pt x="1199533" y="1569212"/>
                  <a:pt x="1188302" y="1552716"/>
                </a:cubicBezTo>
                <a:cubicBezTo>
                  <a:pt x="1192163" y="1573423"/>
                  <a:pt x="1196374" y="1594131"/>
                  <a:pt x="1200235" y="1614488"/>
                </a:cubicBezTo>
                <a:cubicBezTo>
                  <a:pt x="1198129" y="1615190"/>
                  <a:pt x="1196023" y="1615541"/>
                  <a:pt x="1193918" y="1616242"/>
                </a:cubicBezTo>
                <a:cubicBezTo>
                  <a:pt x="1187951" y="1599747"/>
                  <a:pt x="1181984" y="1582900"/>
                  <a:pt x="1176018" y="1566404"/>
                </a:cubicBezTo>
                <a:cubicBezTo>
                  <a:pt x="1174263" y="1570616"/>
                  <a:pt x="1174614" y="1573774"/>
                  <a:pt x="1175316" y="1577284"/>
                </a:cubicBezTo>
                <a:cubicBezTo>
                  <a:pt x="1246564" y="1869647"/>
                  <a:pt x="1317461" y="2162010"/>
                  <a:pt x="1389060" y="2454372"/>
                </a:cubicBezTo>
                <a:cubicBezTo>
                  <a:pt x="1411873" y="2547381"/>
                  <a:pt x="1435038" y="2640389"/>
                  <a:pt x="1458553" y="2733398"/>
                </a:cubicBezTo>
                <a:cubicBezTo>
                  <a:pt x="1460308" y="2740417"/>
                  <a:pt x="1458904" y="2752350"/>
                  <a:pt x="1471539" y="2750244"/>
                </a:cubicBezTo>
                <a:cubicBezTo>
                  <a:pt x="1508392" y="2743927"/>
                  <a:pt x="1520676" y="2764985"/>
                  <a:pt x="1524888" y="2796222"/>
                </a:cubicBezTo>
                <a:cubicBezTo>
                  <a:pt x="1525239" y="2798679"/>
                  <a:pt x="1525940" y="2800785"/>
                  <a:pt x="1526993" y="2802891"/>
                </a:cubicBezTo>
                <a:cubicBezTo>
                  <a:pt x="1534013" y="2816930"/>
                  <a:pt x="1530854" y="2826406"/>
                  <a:pt x="1515060" y="2829565"/>
                </a:cubicBezTo>
                <a:cubicBezTo>
                  <a:pt x="1500670" y="2832373"/>
                  <a:pt x="1499266" y="2840445"/>
                  <a:pt x="1502074" y="2853782"/>
                </a:cubicBezTo>
                <a:cubicBezTo>
                  <a:pt x="1507339" y="2879053"/>
                  <a:pt x="1510849" y="2904674"/>
                  <a:pt x="1515060" y="2930295"/>
                </a:cubicBezTo>
                <a:cubicBezTo>
                  <a:pt x="1513656" y="2930997"/>
                  <a:pt x="1511901" y="2931348"/>
                  <a:pt x="1510498" y="2932050"/>
                </a:cubicBezTo>
                <a:cubicBezTo>
                  <a:pt x="1503127" y="2917660"/>
                  <a:pt x="1495757" y="2903270"/>
                  <a:pt x="1488386" y="2888880"/>
                </a:cubicBezTo>
                <a:cubicBezTo>
                  <a:pt x="1486631" y="2889582"/>
                  <a:pt x="1484876" y="2889933"/>
                  <a:pt x="1483473" y="2890635"/>
                </a:cubicBezTo>
                <a:cubicBezTo>
                  <a:pt x="1535066" y="3139476"/>
                  <a:pt x="1599294" y="3385510"/>
                  <a:pt x="1658609" y="3634352"/>
                </a:cubicBezTo>
                <a:close/>
                <a:moveTo>
                  <a:pt x="1381339" y="3701037"/>
                </a:moveTo>
                <a:cubicBezTo>
                  <a:pt x="1296753" y="3825985"/>
                  <a:pt x="1212168" y="3951283"/>
                  <a:pt x="1126530" y="4077985"/>
                </a:cubicBezTo>
                <a:cubicBezTo>
                  <a:pt x="1299210" y="4150286"/>
                  <a:pt x="1470486" y="4222236"/>
                  <a:pt x="1637902" y="4292431"/>
                </a:cubicBezTo>
                <a:cubicBezTo>
                  <a:pt x="1643517" y="4270671"/>
                  <a:pt x="1649133" y="4251016"/>
                  <a:pt x="1653696" y="4231010"/>
                </a:cubicBezTo>
                <a:cubicBezTo>
                  <a:pt x="1655451" y="4223991"/>
                  <a:pt x="1655801" y="4215919"/>
                  <a:pt x="1654398" y="4208899"/>
                </a:cubicBezTo>
                <a:cubicBezTo>
                  <a:pt x="1628776" y="4077985"/>
                  <a:pt x="1602804" y="3947422"/>
                  <a:pt x="1577534" y="3816508"/>
                </a:cubicBezTo>
                <a:cubicBezTo>
                  <a:pt x="1574726" y="3801416"/>
                  <a:pt x="1569812" y="3790887"/>
                  <a:pt x="1553668" y="3787026"/>
                </a:cubicBezTo>
                <a:cubicBezTo>
                  <a:pt x="1544191" y="3784569"/>
                  <a:pt x="1535417" y="3778954"/>
                  <a:pt x="1526993" y="3773689"/>
                </a:cubicBezTo>
                <a:cubicBezTo>
                  <a:pt x="1502074" y="3758246"/>
                  <a:pt x="1496810" y="3742452"/>
                  <a:pt x="1508743" y="3715778"/>
                </a:cubicBezTo>
                <a:cubicBezTo>
                  <a:pt x="1515060" y="3702090"/>
                  <a:pt x="1522431" y="3688402"/>
                  <a:pt x="1531205" y="3676469"/>
                </a:cubicBezTo>
                <a:cubicBezTo>
                  <a:pt x="1539278" y="3665589"/>
                  <a:pt x="1540682" y="3655762"/>
                  <a:pt x="1537172" y="3642424"/>
                </a:cubicBezTo>
                <a:cubicBezTo>
                  <a:pt x="1492949" y="3460619"/>
                  <a:pt x="1449077" y="3278814"/>
                  <a:pt x="1405205" y="3097008"/>
                </a:cubicBezTo>
                <a:cubicBezTo>
                  <a:pt x="1396080" y="3059805"/>
                  <a:pt x="1386954" y="3022251"/>
                  <a:pt x="1377478" y="2984345"/>
                </a:cubicBezTo>
                <a:cubicBezTo>
                  <a:pt x="1352910" y="2986451"/>
                  <a:pt x="1330096" y="2988206"/>
                  <a:pt x="1306230" y="2990312"/>
                </a:cubicBezTo>
                <a:cubicBezTo>
                  <a:pt x="1291138" y="2927487"/>
                  <a:pt x="1276397" y="2866066"/>
                  <a:pt x="1261656" y="2804646"/>
                </a:cubicBezTo>
                <a:cubicBezTo>
                  <a:pt x="1260252" y="2804997"/>
                  <a:pt x="1259199" y="2805348"/>
                  <a:pt x="1257795" y="2805348"/>
                </a:cubicBezTo>
                <a:cubicBezTo>
                  <a:pt x="1286575" y="3062613"/>
                  <a:pt x="1315355" y="3319878"/>
                  <a:pt x="1344486" y="3577143"/>
                </a:cubicBezTo>
                <a:cubicBezTo>
                  <a:pt x="1346592" y="3577143"/>
                  <a:pt x="1348698" y="3576792"/>
                  <a:pt x="1350804" y="3576792"/>
                </a:cubicBezTo>
                <a:cubicBezTo>
                  <a:pt x="1351857" y="3560647"/>
                  <a:pt x="1352910" y="3544502"/>
                  <a:pt x="1353612" y="3528708"/>
                </a:cubicBezTo>
                <a:cubicBezTo>
                  <a:pt x="1356068" y="3528708"/>
                  <a:pt x="1358876" y="3528708"/>
                  <a:pt x="1361333" y="3529059"/>
                </a:cubicBezTo>
                <a:cubicBezTo>
                  <a:pt x="1361333" y="3545204"/>
                  <a:pt x="1360982" y="3561700"/>
                  <a:pt x="1361333" y="3577845"/>
                </a:cubicBezTo>
                <a:cubicBezTo>
                  <a:pt x="1361684" y="3592937"/>
                  <a:pt x="1357472" y="3606625"/>
                  <a:pt x="1353612" y="3621366"/>
                </a:cubicBezTo>
                <a:cubicBezTo>
                  <a:pt x="1348347" y="3640319"/>
                  <a:pt x="1351506" y="3662781"/>
                  <a:pt x="1355366" y="3683137"/>
                </a:cubicBezTo>
                <a:cubicBezTo>
                  <a:pt x="1357121" y="3689806"/>
                  <a:pt x="1371160" y="3694369"/>
                  <a:pt x="1381339" y="3701037"/>
                </a:cubicBezTo>
                <a:close/>
                <a:moveTo>
                  <a:pt x="933494" y="1638354"/>
                </a:moveTo>
                <a:cubicBezTo>
                  <a:pt x="931739" y="1638705"/>
                  <a:pt x="929984" y="1638705"/>
                  <a:pt x="928229" y="1639056"/>
                </a:cubicBezTo>
                <a:cubicBezTo>
                  <a:pt x="971750" y="1942299"/>
                  <a:pt x="1015271" y="2245542"/>
                  <a:pt x="1059143" y="2550890"/>
                </a:cubicBezTo>
                <a:cubicBezTo>
                  <a:pt x="1105121" y="2547030"/>
                  <a:pt x="1148291" y="2543520"/>
                  <a:pt x="1192514" y="2539659"/>
                </a:cubicBezTo>
                <a:cubicBezTo>
                  <a:pt x="1174263" y="2460690"/>
                  <a:pt x="1157416" y="2384177"/>
                  <a:pt x="1139165" y="2308366"/>
                </a:cubicBezTo>
                <a:cubicBezTo>
                  <a:pt x="1089327" y="2099887"/>
                  <a:pt x="1039137" y="1891407"/>
                  <a:pt x="988246" y="1683279"/>
                </a:cubicBezTo>
                <a:cubicBezTo>
                  <a:pt x="978419" y="1642215"/>
                  <a:pt x="977015" y="1642566"/>
                  <a:pt x="934898" y="1638003"/>
                </a:cubicBezTo>
                <a:cubicBezTo>
                  <a:pt x="934196" y="1637652"/>
                  <a:pt x="933845" y="1638003"/>
                  <a:pt x="933494" y="1638354"/>
                </a:cubicBezTo>
                <a:close/>
                <a:moveTo>
                  <a:pt x="1177071" y="1764354"/>
                </a:moveTo>
                <a:cubicBezTo>
                  <a:pt x="1176018" y="1764354"/>
                  <a:pt x="1174965" y="1764354"/>
                  <a:pt x="1173561" y="1764354"/>
                </a:cubicBezTo>
                <a:cubicBezTo>
                  <a:pt x="1174263" y="1771374"/>
                  <a:pt x="1174263" y="1778042"/>
                  <a:pt x="1175316" y="1785062"/>
                </a:cubicBezTo>
                <a:cubicBezTo>
                  <a:pt x="1193567" y="1950722"/>
                  <a:pt x="1211466" y="2116032"/>
                  <a:pt x="1230770" y="2281692"/>
                </a:cubicBezTo>
                <a:cubicBezTo>
                  <a:pt x="1245511" y="2409798"/>
                  <a:pt x="1254285" y="2538957"/>
                  <a:pt x="1282714" y="2665308"/>
                </a:cubicBezTo>
                <a:cubicBezTo>
                  <a:pt x="1292542" y="2708479"/>
                  <a:pt x="1299912" y="2751999"/>
                  <a:pt x="1308687" y="2797275"/>
                </a:cubicBezTo>
                <a:cubicBezTo>
                  <a:pt x="1349400" y="2787448"/>
                  <a:pt x="1388358" y="2778323"/>
                  <a:pt x="1429071" y="2768495"/>
                </a:cubicBezTo>
                <a:cubicBezTo>
                  <a:pt x="1344837" y="2432261"/>
                  <a:pt x="1260954" y="2098483"/>
                  <a:pt x="1177071" y="1764354"/>
                </a:cubicBezTo>
                <a:close/>
                <a:moveTo>
                  <a:pt x="1238843" y="1433735"/>
                </a:moveTo>
                <a:cubicBezTo>
                  <a:pt x="1261656" y="1415835"/>
                  <a:pt x="1263762" y="1414782"/>
                  <a:pt x="1292191" y="1422153"/>
                </a:cubicBezTo>
                <a:cubicBezTo>
                  <a:pt x="1325534" y="1430927"/>
                  <a:pt x="1358525" y="1442159"/>
                  <a:pt x="1392219" y="1448476"/>
                </a:cubicBezTo>
                <a:cubicBezTo>
                  <a:pt x="1406258" y="1450933"/>
                  <a:pt x="1423105" y="1445668"/>
                  <a:pt x="1437144" y="1439702"/>
                </a:cubicBezTo>
                <a:cubicBezTo>
                  <a:pt x="1441706" y="1437596"/>
                  <a:pt x="1442057" y="1423206"/>
                  <a:pt x="1442759" y="1414432"/>
                </a:cubicBezTo>
                <a:cubicBezTo>
                  <a:pt x="1445216" y="1378983"/>
                  <a:pt x="1446620" y="1343183"/>
                  <a:pt x="1449779" y="1307735"/>
                </a:cubicBezTo>
                <a:cubicBezTo>
                  <a:pt x="1451183" y="1294047"/>
                  <a:pt x="1446620" y="1286676"/>
                  <a:pt x="1436793" y="1278253"/>
                </a:cubicBezTo>
                <a:cubicBezTo>
                  <a:pt x="1381690" y="1229818"/>
                  <a:pt x="1310442" y="1221746"/>
                  <a:pt x="1244809" y="1198932"/>
                </a:cubicBezTo>
                <a:cubicBezTo>
                  <a:pt x="1222698" y="1191211"/>
                  <a:pt x="1199884" y="1185946"/>
                  <a:pt x="1177773" y="1179278"/>
                </a:cubicBezTo>
                <a:cubicBezTo>
                  <a:pt x="1170402" y="1176821"/>
                  <a:pt x="1163383" y="1173311"/>
                  <a:pt x="1154608" y="1169451"/>
                </a:cubicBezTo>
                <a:cubicBezTo>
                  <a:pt x="1154257" y="1182437"/>
                  <a:pt x="1148291" y="1194370"/>
                  <a:pt x="1164787" y="1198932"/>
                </a:cubicBezTo>
                <a:cubicBezTo>
                  <a:pt x="1167594" y="1199634"/>
                  <a:pt x="1169700" y="1206303"/>
                  <a:pt x="1170753" y="1210515"/>
                </a:cubicBezTo>
                <a:cubicBezTo>
                  <a:pt x="1173561" y="1223150"/>
                  <a:pt x="1176018" y="1235785"/>
                  <a:pt x="1177773" y="1248420"/>
                </a:cubicBezTo>
                <a:cubicBezTo>
                  <a:pt x="1181283" y="1269479"/>
                  <a:pt x="1167244" y="1288080"/>
                  <a:pt x="1148642" y="1290537"/>
                </a:cubicBezTo>
                <a:cubicBezTo>
                  <a:pt x="1147940" y="1303172"/>
                  <a:pt x="1147940" y="1315105"/>
                  <a:pt x="1145834" y="1327039"/>
                </a:cubicBezTo>
                <a:cubicBezTo>
                  <a:pt x="1143026" y="1343534"/>
                  <a:pt x="1145483" y="1357222"/>
                  <a:pt x="1159171" y="1369156"/>
                </a:cubicBezTo>
                <a:cubicBezTo>
                  <a:pt x="1171455" y="1379685"/>
                  <a:pt x="1180581" y="1400393"/>
                  <a:pt x="1193567" y="1402498"/>
                </a:cubicBezTo>
                <a:cubicBezTo>
                  <a:pt x="1215678" y="1406008"/>
                  <a:pt x="1226909" y="1419345"/>
                  <a:pt x="1238843" y="1433735"/>
                </a:cubicBezTo>
                <a:close/>
                <a:moveTo>
                  <a:pt x="1028959" y="1639758"/>
                </a:moveTo>
                <a:cubicBezTo>
                  <a:pt x="1086519" y="1895619"/>
                  <a:pt x="1136358" y="2150778"/>
                  <a:pt x="1207957" y="2401024"/>
                </a:cubicBezTo>
                <a:cubicBezTo>
                  <a:pt x="1191461" y="2140249"/>
                  <a:pt x="1152151" y="1882282"/>
                  <a:pt x="1120564" y="1621858"/>
                </a:cubicBezTo>
                <a:cubicBezTo>
                  <a:pt x="1089678" y="1627825"/>
                  <a:pt x="1060547" y="1633440"/>
                  <a:pt x="1028959" y="1639758"/>
                </a:cubicBezTo>
                <a:close/>
                <a:moveTo>
                  <a:pt x="881198" y="1522883"/>
                </a:moveTo>
                <a:cubicBezTo>
                  <a:pt x="879092" y="1522181"/>
                  <a:pt x="877338" y="1521830"/>
                  <a:pt x="875232" y="1521128"/>
                </a:cubicBezTo>
                <a:cubicBezTo>
                  <a:pt x="861544" y="1559033"/>
                  <a:pt x="845048" y="1595886"/>
                  <a:pt x="834870" y="1634493"/>
                </a:cubicBezTo>
                <a:cubicBezTo>
                  <a:pt x="744669" y="1985469"/>
                  <a:pt x="655521" y="2336444"/>
                  <a:pt x="566724" y="2687771"/>
                </a:cubicBezTo>
                <a:cubicBezTo>
                  <a:pt x="564267" y="2696896"/>
                  <a:pt x="567426" y="2707425"/>
                  <a:pt x="568128" y="2717604"/>
                </a:cubicBezTo>
                <a:cubicBezTo>
                  <a:pt x="570234" y="2717604"/>
                  <a:pt x="572340" y="2717604"/>
                  <a:pt x="574446" y="2717604"/>
                </a:cubicBezTo>
                <a:cubicBezTo>
                  <a:pt x="676931" y="2319597"/>
                  <a:pt x="786786" y="1923346"/>
                  <a:pt x="881198" y="1522883"/>
                </a:cubicBezTo>
                <a:close/>
                <a:moveTo>
                  <a:pt x="1116352" y="1379685"/>
                </a:moveTo>
                <a:cubicBezTo>
                  <a:pt x="1110736" y="1390565"/>
                  <a:pt x="1106525" y="1399340"/>
                  <a:pt x="1101611" y="1407412"/>
                </a:cubicBezTo>
                <a:cubicBezTo>
                  <a:pt x="1098452" y="1412677"/>
                  <a:pt x="1094592" y="1420047"/>
                  <a:pt x="1089678" y="1421451"/>
                </a:cubicBezTo>
                <a:cubicBezTo>
                  <a:pt x="1070725" y="1426365"/>
                  <a:pt x="1070725" y="1438298"/>
                  <a:pt x="1075639" y="1454092"/>
                </a:cubicBezTo>
                <a:cubicBezTo>
                  <a:pt x="1131795" y="1449880"/>
                  <a:pt x="1169349" y="1472343"/>
                  <a:pt x="1182686" y="1529551"/>
                </a:cubicBezTo>
                <a:cubicBezTo>
                  <a:pt x="1182335" y="1510950"/>
                  <a:pt x="1181634" y="1493401"/>
                  <a:pt x="1180230" y="1476203"/>
                </a:cubicBezTo>
                <a:cubicBezTo>
                  <a:pt x="1179879" y="1471992"/>
                  <a:pt x="1177773" y="1467429"/>
                  <a:pt x="1174965" y="1464270"/>
                </a:cubicBezTo>
                <a:cubicBezTo>
                  <a:pt x="1165840" y="1453741"/>
                  <a:pt x="1151099" y="1446370"/>
                  <a:pt x="1158469" y="1428120"/>
                </a:cubicBezTo>
                <a:cubicBezTo>
                  <a:pt x="1159171" y="1426716"/>
                  <a:pt x="1156012" y="1423206"/>
                  <a:pt x="1154257" y="1421100"/>
                </a:cubicBezTo>
                <a:cubicBezTo>
                  <a:pt x="1143026" y="1408114"/>
                  <a:pt x="1131444" y="1395830"/>
                  <a:pt x="1116352" y="1379685"/>
                </a:cubicBezTo>
                <a:close/>
                <a:moveTo>
                  <a:pt x="1738281" y="3799662"/>
                </a:moveTo>
                <a:cubicBezTo>
                  <a:pt x="1727050" y="3802118"/>
                  <a:pt x="1717573" y="3804224"/>
                  <a:pt x="1707044" y="3806681"/>
                </a:cubicBezTo>
                <a:cubicBezTo>
                  <a:pt x="1720030" y="3857221"/>
                  <a:pt x="1732665" y="3906358"/>
                  <a:pt x="1745300" y="3955494"/>
                </a:cubicBezTo>
                <a:cubicBezTo>
                  <a:pt x="1746353" y="3955143"/>
                  <a:pt x="1747406" y="3955143"/>
                  <a:pt x="1748459" y="3954793"/>
                </a:cubicBezTo>
                <a:cubicBezTo>
                  <a:pt x="1745300" y="3903550"/>
                  <a:pt x="1741790" y="3852659"/>
                  <a:pt x="1738281" y="3799662"/>
                </a:cubicBezTo>
                <a:close/>
                <a:moveTo>
                  <a:pt x="416858" y="1028358"/>
                </a:moveTo>
                <a:cubicBezTo>
                  <a:pt x="416858" y="940615"/>
                  <a:pt x="416858" y="854625"/>
                  <a:pt x="416858" y="768636"/>
                </a:cubicBezTo>
                <a:cubicBezTo>
                  <a:pt x="406679" y="799522"/>
                  <a:pt x="407732" y="1020637"/>
                  <a:pt x="416858" y="1028358"/>
                </a:cubicBezTo>
                <a:close/>
                <a:moveTo>
                  <a:pt x="1458553" y="1764705"/>
                </a:moveTo>
                <a:cubicBezTo>
                  <a:pt x="1429422" y="1811385"/>
                  <a:pt x="1428369" y="1852449"/>
                  <a:pt x="1465573" y="1857714"/>
                </a:cubicBezTo>
                <a:cubicBezTo>
                  <a:pt x="1463116" y="1826126"/>
                  <a:pt x="1461010" y="1795591"/>
                  <a:pt x="1458553" y="1764705"/>
                </a:cubicBezTo>
                <a:close/>
                <a:moveTo>
                  <a:pt x="374741" y="685104"/>
                </a:moveTo>
                <a:cubicBezTo>
                  <a:pt x="376144" y="711778"/>
                  <a:pt x="377548" y="735996"/>
                  <a:pt x="378952" y="760564"/>
                </a:cubicBezTo>
                <a:cubicBezTo>
                  <a:pt x="380005" y="760564"/>
                  <a:pt x="381058" y="760564"/>
                  <a:pt x="382111" y="760564"/>
                </a:cubicBezTo>
                <a:cubicBezTo>
                  <a:pt x="383866" y="746525"/>
                  <a:pt x="385270" y="732135"/>
                  <a:pt x="387025" y="717745"/>
                </a:cubicBezTo>
                <a:cubicBezTo>
                  <a:pt x="395799" y="716692"/>
                  <a:pt x="403872" y="715990"/>
                  <a:pt x="411242" y="714937"/>
                </a:cubicBezTo>
                <a:cubicBezTo>
                  <a:pt x="411242" y="704057"/>
                  <a:pt x="411242" y="694581"/>
                  <a:pt x="411242" y="685104"/>
                </a:cubicBezTo>
                <a:cubicBezTo>
                  <a:pt x="398958" y="685104"/>
                  <a:pt x="388078" y="685104"/>
                  <a:pt x="374741" y="685104"/>
                </a:cubicBezTo>
                <a:close/>
              </a:path>
            </a:pathLst>
          </a:custGeom>
          <a:solidFill>
            <a:schemeClr val="accent5"/>
          </a:solidFill>
          <a:ln w="34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FBFB851-4960-4E07-BACC-BB7756F706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4982882"/>
              </p:ext>
            </p:extLst>
          </p:nvPr>
        </p:nvGraphicFramePr>
        <p:xfrm>
          <a:off x="457106" y="3225009"/>
          <a:ext cx="8201816" cy="3267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7CCE9-2C23-49ED-BDA6-78115F290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97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F719295-8D37-4453-BE65-0E94B14356D3}"/>
              </a:ext>
            </a:extLst>
          </p:cNvPr>
          <p:cNvSpPr txBox="1"/>
          <p:nvPr/>
        </p:nvSpPr>
        <p:spPr>
          <a:xfrm>
            <a:off x="53399" y="2377532"/>
            <a:ext cx="61162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Number of Regions vs. Mean Average Ratings</a:t>
            </a:r>
            <a:endParaRPr lang="pt-PT" sz="2400" dirty="0">
              <a:latin typeface="+mj-lt"/>
            </a:endParaRPr>
          </a:p>
        </p:txBody>
      </p:sp>
      <p:pic>
        <p:nvPicPr>
          <p:cNvPr id="61" name="Imagem 9">
            <a:extLst>
              <a:ext uri="{FF2B5EF4-FFF2-40B4-BE49-F238E27FC236}">
                <a16:creationId xmlns:a16="http://schemas.microsoft.com/office/drawing/2014/main" id="{7DC54134-A95E-40F8-89C8-807E8A0BC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417"/>
          <a:stretch/>
        </p:blipFill>
        <p:spPr>
          <a:xfrm>
            <a:off x="171610" y="2851367"/>
            <a:ext cx="8156642" cy="2684563"/>
          </a:xfrm>
          <a:prstGeom prst="rect">
            <a:avLst/>
          </a:prstGeom>
        </p:spPr>
      </p:pic>
      <p:pic>
        <p:nvPicPr>
          <p:cNvPr id="62" name="Imagem 9">
            <a:extLst>
              <a:ext uri="{FF2B5EF4-FFF2-40B4-BE49-F238E27FC236}">
                <a16:creationId xmlns:a16="http://schemas.microsoft.com/office/drawing/2014/main" id="{F384024B-BB34-4091-928C-800FE4523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5" t="79551" r="24398" b="5956"/>
          <a:stretch/>
        </p:blipFill>
        <p:spPr>
          <a:xfrm>
            <a:off x="2273732" y="5629817"/>
            <a:ext cx="4133236" cy="592521"/>
          </a:xfrm>
          <a:prstGeom prst="rect">
            <a:avLst/>
          </a:prstGeom>
        </p:spPr>
      </p:pic>
      <p:sp>
        <p:nvSpPr>
          <p:cNvPr id="59" name="Retângulo 11">
            <a:extLst>
              <a:ext uri="{FF2B5EF4-FFF2-40B4-BE49-F238E27FC236}">
                <a16:creationId xmlns:a16="http://schemas.microsoft.com/office/drawing/2014/main" id="{FC0691BA-7F6F-4E18-9C15-ADB0D02D8D34}"/>
              </a:ext>
            </a:extLst>
          </p:cNvPr>
          <p:cNvSpPr/>
          <p:nvPr/>
        </p:nvSpPr>
        <p:spPr>
          <a:xfrm>
            <a:off x="4505284" y="3033487"/>
            <a:ext cx="3571916" cy="1132986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3" name="Conexão reta unidirecional 13">
            <a:extLst>
              <a:ext uri="{FF2B5EF4-FFF2-40B4-BE49-F238E27FC236}">
                <a16:creationId xmlns:a16="http://schemas.microsoft.com/office/drawing/2014/main" id="{08D67F4E-9D11-46DF-B31F-BD72AEFD9438}"/>
              </a:ext>
            </a:extLst>
          </p:cNvPr>
          <p:cNvCxnSpPr>
            <a:cxnSpLocks/>
          </p:cNvCxnSpPr>
          <p:nvPr/>
        </p:nvCxnSpPr>
        <p:spPr>
          <a:xfrm flipH="1">
            <a:off x="8077201" y="0"/>
            <a:ext cx="489392" cy="3022831"/>
          </a:xfrm>
          <a:prstGeom prst="straightConnector1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Conexão reta unidirecional 13">
            <a:extLst>
              <a:ext uri="{FF2B5EF4-FFF2-40B4-BE49-F238E27FC236}">
                <a16:creationId xmlns:a16="http://schemas.microsoft.com/office/drawing/2014/main" id="{B1CA138B-CA0F-4361-8948-073D956E0A7F}"/>
              </a:ext>
            </a:extLst>
          </p:cNvPr>
          <p:cNvCxnSpPr>
            <a:cxnSpLocks/>
          </p:cNvCxnSpPr>
          <p:nvPr/>
        </p:nvCxnSpPr>
        <p:spPr>
          <a:xfrm flipH="1">
            <a:off x="8077200" y="3851548"/>
            <a:ext cx="489392" cy="314925"/>
          </a:xfrm>
          <a:prstGeom prst="straightConnector1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5" name="Picture 64" descr="Chart, scatter chart&#10;&#10;Description automatically generated">
            <a:extLst>
              <a:ext uri="{FF2B5EF4-FFF2-40B4-BE49-F238E27FC236}">
                <a16:creationId xmlns:a16="http://schemas.microsoft.com/office/drawing/2014/main" id="{D2B6A7EF-92AA-4ABD-82BF-79813317CD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5"/>
          <a:stretch/>
        </p:blipFill>
        <p:spPr>
          <a:xfrm>
            <a:off x="8552001" y="427024"/>
            <a:ext cx="3431357" cy="3249577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3810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F8D4974-BD91-4009-9E3B-574D298B488B}"/>
                  </a:ext>
                </a:extLst>
              </p:cNvPr>
              <p:cNvSpPr txBox="1"/>
              <p:nvPr/>
            </p:nvSpPr>
            <p:spPr>
              <a:xfrm>
                <a:off x="4367567" y="3000865"/>
                <a:ext cx="31495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𝑀𝑒𝑎𝑛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𝐴𝑣𝑒𝑟𝑎𝑔𝑒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𝑅𝑎𝑡𝑖𝑛𝑔𝑠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F8D4974-BD91-4009-9E3B-574D298B4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567" y="3000865"/>
                <a:ext cx="314958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E496B669-7D28-439E-904D-943160E7209A}"/>
              </a:ext>
            </a:extLst>
          </p:cNvPr>
          <p:cNvGrpSpPr/>
          <p:nvPr/>
        </p:nvGrpSpPr>
        <p:grpSpPr>
          <a:xfrm>
            <a:off x="640265" y="132114"/>
            <a:ext cx="4122098" cy="1689975"/>
            <a:chOff x="517602" y="165782"/>
            <a:chExt cx="4122098" cy="1689975"/>
          </a:xfrm>
        </p:grpSpPr>
        <p:grpSp>
          <p:nvGrpSpPr>
            <p:cNvPr id="67" name="Google Shape;4816;p61">
              <a:extLst>
                <a:ext uri="{FF2B5EF4-FFF2-40B4-BE49-F238E27FC236}">
                  <a16:creationId xmlns:a16="http://schemas.microsoft.com/office/drawing/2014/main" id="{81D74859-5019-427B-AAC2-D1C4B0B5DE95}"/>
                </a:ext>
              </a:extLst>
            </p:cNvPr>
            <p:cNvGrpSpPr/>
            <p:nvPr/>
          </p:nvGrpSpPr>
          <p:grpSpPr>
            <a:xfrm>
              <a:off x="517602" y="165782"/>
              <a:ext cx="3251510" cy="1689975"/>
              <a:chOff x="233350" y="949250"/>
              <a:chExt cx="7137300" cy="3802300"/>
            </a:xfrm>
            <a:solidFill>
              <a:schemeClr val="accent5"/>
            </a:solidFill>
          </p:grpSpPr>
          <p:sp>
            <p:nvSpPr>
              <p:cNvPr id="70" name="Google Shape;4817;p61">
                <a:extLst>
                  <a:ext uri="{FF2B5EF4-FFF2-40B4-BE49-F238E27FC236}">
                    <a16:creationId xmlns:a16="http://schemas.microsoft.com/office/drawing/2014/main" id="{8EDA934B-00D2-4C61-9529-A9534A3E800F}"/>
                  </a:ext>
                </a:extLst>
              </p:cNvPr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818;p61">
                <a:extLst>
                  <a:ext uri="{FF2B5EF4-FFF2-40B4-BE49-F238E27FC236}">
                    <a16:creationId xmlns:a16="http://schemas.microsoft.com/office/drawing/2014/main" id="{4FBD33E5-4A6F-4145-BAC6-D9327CA14EF9}"/>
                  </a:ext>
                </a:extLst>
              </p:cNvPr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819;p61">
                <a:extLst>
                  <a:ext uri="{FF2B5EF4-FFF2-40B4-BE49-F238E27FC236}">
                    <a16:creationId xmlns:a16="http://schemas.microsoft.com/office/drawing/2014/main" id="{622607C4-E62C-43BA-938F-D0B17F8D4F1D}"/>
                  </a:ext>
                </a:extLst>
              </p:cNvPr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820;p61">
                <a:extLst>
                  <a:ext uri="{FF2B5EF4-FFF2-40B4-BE49-F238E27FC236}">
                    <a16:creationId xmlns:a16="http://schemas.microsoft.com/office/drawing/2014/main" id="{4E61B4A8-EC6B-48BB-AF75-41D307B4F7DC}"/>
                  </a:ext>
                </a:extLst>
              </p:cNvPr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821;p61">
                <a:extLst>
                  <a:ext uri="{FF2B5EF4-FFF2-40B4-BE49-F238E27FC236}">
                    <a16:creationId xmlns:a16="http://schemas.microsoft.com/office/drawing/2014/main" id="{A3348F9F-E05A-4A51-A06A-A366E5CA31AF}"/>
                  </a:ext>
                </a:extLst>
              </p:cNvPr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822;p61">
                <a:extLst>
                  <a:ext uri="{FF2B5EF4-FFF2-40B4-BE49-F238E27FC236}">
                    <a16:creationId xmlns:a16="http://schemas.microsoft.com/office/drawing/2014/main" id="{9F6CA17F-3E63-4DAC-A794-8C620C50F28C}"/>
                  </a:ext>
                </a:extLst>
              </p:cNvPr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823;p61">
                <a:extLst>
                  <a:ext uri="{FF2B5EF4-FFF2-40B4-BE49-F238E27FC236}">
                    <a16:creationId xmlns:a16="http://schemas.microsoft.com/office/drawing/2014/main" id="{F449EA7B-B8E0-4C40-950E-5488F145128F}"/>
                  </a:ext>
                </a:extLst>
              </p:cNvPr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824;p61">
                <a:extLst>
                  <a:ext uri="{FF2B5EF4-FFF2-40B4-BE49-F238E27FC236}">
                    <a16:creationId xmlns:a16="http://schemas.microsoft.com/office/drawing/2014/main" id="{84B7124E-7A2E-4D87-84F2-3A6422A1AA60}"/>
                  </a:ext>
                </a:extLst>
              </p:cNvPr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825;p61">
                <a:extLst>
                  <a:ext uri="{FF2B5EF4-FFF2-40B4-BE49-F238E27FC236}">
                    <a16:creationId xmlns:a16="http://schemas.microsoft.com/office/drawing/2014/main" id="{90831A52-36E4-458D-84C4-108744D55092}"/>
                  </a:ext>
                </a:extLst>
              </p:cNvPr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826;p61">
                <a:extLst>
                  <a:ext uri="{FF2B5EF4-FFF2-40B4-BE49-F238E27FC236}">
                    <a16:creationId xmlns:a16="http://schemas.microsoft.com/office/drawing/2014/main" id="{C63348E0-FB11-40A4-B1D4-7BFE4FD76E7E}"/>
                  </a:ext>
                </a:extLst>
              </p:cNvPr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827;p61">
                <a:extLst>
                  <a:ext uri="{FF2B5EF4-FFF2-40B4-BE49-F238E27FC236}">
                    <a16:creationId xmlns:a16="http://schemas.microsoft.com/office/drawing/2014/main" id="{8F1D59CE-9C79-4D69-93F9-E9568CBAA406}"/>
                  </a:ext>
                </a:extLst>
              </p:cNvPr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828;p61">
                <a:extLst>
                  <a:ext uri="{FF2B5EF4-FFF2-40B4-BE49-F238E27FC236}">
                    <a16:creationId xmlns:a16="http://schemas.microsoft.com/office/drawing/2014/main" id="{00C91043-4ADC-4C17-AC99-E8436F5E2720}"/>
                  </a:ext>
                </a:extLst>
              </p:cNvPr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829;p61">
                <a:extLst>
                  <a:ext uri="{FF2B5EF4-FFF2-40B4-BE49-F238E27FC236}">
                    <a16:creationId xmlns:a16="http://schemas.microsoft.com/office/drawing/2014/main" id="{25D67C02-9BD4-4CEC-8070-95FEFD74CD38}"/>
                  </a:ext>
                </a:extLst>
              </p:cNvPr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830;p61">
                <a:extLst>
                  <a:ext uri="{FF2B5EF4-FFF2-40B4-BE49-F238E27FC236}">
                    <a16:creationId xmlns:a16="http://schemas.microsoft.com/office/drawing/2014/main" id="{742C57D5-B017-4105-92D9-274ABCA82407}"/>
                  </a:ext>
                </a:extLst>
              </p:cNvPr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831;p61">
                <a:extLst>
                  <a:ext uri="{FF2B5EF4-FFF2-40B4-BE49-F238E27FC236}">
                    <a16:creationId xmlns:a16="http://schemas.microsoft.com/office/drawing/2014/main" id="{11BEA0D0-8F59-408E-9424-B061078709D0}"/>
                  </a:ext>
                </a:extLst>
              </p:cNvPr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832;p61">
                <a:extLst>
                  <a:ext uri="{FF2B5EF4-FFF2-40B4-BE49-F238E27FC236}">
                    <a16:creationId xmlns:a16="http://schemas.microsoft.com/office/drawing/2014/main" id="{708095B7-31FD-43B5-A5AB-4772E202E3C0}"/>
                  </a:ext>
                </a:extLst>
              </p:cNvPr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833;p61">
                <a:extLst>
                  <a:ext uri="{FF2B5EF4-FFF2-40B4-BE49-F238E27FC236}">
                    <a16:creationId xmlns:a16="http://schemas.microsoft.com/office/drawing/2014/main" id="{2BC7DB35-7624-40CB-AC85-BAB1C59E0F11}"/>
                  </a:ext>
                </a:extLst>
              </p:cNvPr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834;p61">
                <a:extLst>
                  <a:ext uri="{FF2B5EF4-FFF2-40B4-BE49-F238E27FC236}">
                    <a16:creationId xmlns:a16="http://schemas.microsoft.com/office/drawing/2014/main" id="{D96FB332-AD8B-4A74-B823-96DCB7EAA0AB}"/>
                  </a:ext>
                </a:extLst>
              </p:cNvPr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835;p61">
                <a:extLst>
                  <a:ext uri="{FF2B5EF4-FFF2-40B4-BE49-F238E27FC236}">
                    <a16:creationId xmlns:a16="http://schemas.microsoft.com/office/drawing/2014/main" id="{0984DA2E-75BA-4AC0-A376-8601353F2E50}"/>
                  </a:ext>
                </a:extLst>
              </p:cNvPr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836;p61">
                <a:extLst>
                  <a:ext uri="{FF2B5EF4-FFF2-40B4-BE49-F238E27FC236}">
                    <a16:creationId xmlns:a16="http://schemas.microsoft.com/office/drawing/2014/main" id="{1C8E2310-9260-49F9-B800-211797F61A7E}"/>
                  </a:ext>
                </a:extLst>
              </p:cNvPr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837;p61">
                <a:extLst>
                  <a:ext uri="{FF2B5EF4-FFF2-40B4-BE49-F238E27FC236}">
                    <a16:creationId xmlns:a16="http://schemas.microsoft.com/office/drawing/2014/main" id="{78EB7ABF-7E84-47CD-8C5D-2B71D0A1DEBE}"/>
                  </a:ext>
                </a:extLst>
              </p:cNvPr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838;p61">
                <a:extLst>
                  <a:ext uri="{FF2B5EF4-FFF2-40B4-BE49-F238E27FC236}">
                    <a16:creationId xmlns:a16="http://schemas.microsoft.com/office/drawing/2014/main" id="{46D3D023-9280-4A9B-87FD-E04212A788DB}"/>
                  </a:ext>
                </a:extLst>
              </p:cNvPr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839;p61">
                <a:extLst>
                  <a:ext uri="{FF2B5EF4-FFF2-40B4-BE49-F238E27FC236}">
                    <a16:creationId xmlns:a16="http://schemas.microsoft.com/office/drawing/2014/main" id="{FAF27170-94B8-4BFF-B2C8-01B854A67A79}"/>
                  </a:ext>
                </a:extLst>
              </p:cNvPr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840;p61">
                <a:extLst>
                  <a:ext uri="{FF2B5EF4-FFF2-40B4-BE49-F238E27FC236}">
                    <a16:creationId xmlns:a16="http://schemas.microsoft.com/office/drawing/2014/main" id="{7369BF87-CB7B-42C0-98BE-7B9ABA76A0F1}"/>
                  </a:ext>
                </a:extLst>
              </p:cNvPr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841;p61">
                <a:extLst>
                  <a:ext uri="{FF2B5EF4-FFF2-40B4-BE49-F238E27FC236}">
                    <a16:creationId xmlns:a16="http://schemas.microsoft.com/office/drawing/2014/main" id="{639477E8-B527-45B4-96F4-DFDD35B2AF99}"/>
                  </a:ext>
                </a:extLst>
              </p:cNvPr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842;p61">
                <a:extLst>
                  <a:ext uri="{FF2B5EF4-FFF2-40B4-BE49-F238E27FC236}">
                    <a16:creationId xmlns:a16="http://schemas.microsoft.com/office/drawing/2014/main" id="{3F74E578-9D20-487F-AC76-B1F86F89D30E}"/>
                  </a:ext>
                </a:extLst>
              </p:cNvPr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843;p61">
                <a:extLst>
                  <a:ext uri="{FF2B5EF4-FFF2-40B4-BE49-F238E27FC236}">
                    <a16:creationId xmlns:a16="http://schemas.microsoft.com/office/drawing/2014/main" id="{51BF912A-F9E3-4989-B570-85B52AEFCBA4}"/>
                  </a:ext>
                </a:extLst>
              </p:cNvPr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844;p61">
                <a:extLst>
                  <a:ext uri="{FF2B5EF4-FFF2-40B4-BE49-F238E27FC236}">
                    <a16:creationId xmlns:a16="http://schemas.microsoft.com/office/drawing/2014/main" id="{5B7724E3-5660-4509-BFA4-90027E27F68D}"/>
                  </a:ext>
                </a:extLst>
              </p:cNvPr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845;p61">
                <a:extLst>
                  <a:ext uri="{FF2B5EF4-FFF2-40B4-BE49-F238E27FC236}">
                    <a16:creationId xmlns:a16="http://schemas.microsoft.com/office/drawing/2014/main" id="{D68A5365-1F69-47DC-88FD-B18AC5646226}"/>
                  </a:ext>
                </a:extLst>
              </p:cNvPr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846;p61">
                <a:extLst>
                  <a:ext uri="{FF2B5EF4-FFF2-40B4-BE49-F238E27FC236}">
                    <a16:creationId xmlns:a16="http://schemas.microsoft.com/office/drawing/2014/main" id="{D1E5864F-4F99-4CDD-A80B-FE431A47E794}"/>
                  </a:ext>
                </a:extLst>
              </p:cNvPr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847;p61">
                <a:extLst>
                  <a:ext uri="{FF2B5EF4-FFF2-40B4-BE49-F238E27FC236}">
                    <a16:creationId xmlns:a16="http://schemas.microsoft.com/office/drawing/2014/main" id="{F56F9627-AA2C-4714-8AB7-3DDF0C120E70}"/>
                  </a:ext>
                </a:extLst>
              </p:cNvPr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848;p61">
                <a:extLst>
                  <a:ext uri="{FF2B5EF4-FFF2-40B4-BE49-F238E27FC236}">
                    <a16:creationId xmlns:a16="http://schemas.microsoft.com/office/drawing/2014/main" id="{9A5685E9-9701-47BB-A20B-CDDD4CD39D49}"/>
                  </a:ext>
                </a:extLst>
              </p:cNvPr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849;p61">
                <a:extLst>
                  <a:ext uri="{FF2B5EF4-FFF2-40B4-BE49-F238E27FC236}">
                    <a16:creationId xmlns:a16="http://schemas.microsoft.com/office/drawing/2014/main" id="{C16C12E6-AAA3-42B2-A38C-C34145AC004B}"/>
                  </a:ext>
                </a:extLst>
              </p:cNvPr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850;p61">
                <a:extLst>
                  <a:ext uri="{FF2B5EF4-FFF2-40B4-BE49-F238E27FC236}">
                    <a16:creationId xmlns:a16="http://schemas.microsoft.com/office/drawing/2014/main" id="{FEA03D56-3F5F-4E7D-A4EC-80D67E52A809}"/>
                  </a:ext>
                </a:extLst>
              </p:cNvPr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851;p61">
                <a:extLst>
                  <a:ext uri="{FF2B5EF4-FFF2-40B4-BE49-F238E27FC236}">
                    <a16:creationId xmlns:a16="http://schemas.microsoft.com/office/drawing/2014/main" id="{36FC74D7-A0E9-45D9-8828-D8781C42609A}"/>
                  </a:ext>
                </a:extLst>
              </p:cNvPr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852;p61">
                <a:extLst>
                  <a:ext uri="{FF2B5EF4-FFF2-40B4-BE49-F238E27FC236}">
                    <a16:creationId xmlns:a16="http://schemas.microsoft.com/office/drawing/2014/main" id="{A86D0523-2884-4653-AEC7-A77927B52F25}"/>
                  </a:ext>
                </a:extLst>
              </p:cNvPr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853;p61">
                <a:extLst>
                  <a:ext uri="{FF2B5EF4-FFF2-40B4-BE49-F238E27FC236}">
                    <a16:creationId xmlns:a16="http://schemas.microsoft.com/office/drawing/2014/main" id="{52F1761B-7653-4371-8648-955E93EDA781}"/>
                  </a:ext>
                </a:extLst>
              </p:cNvPr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854;p61">
                <a:extLst>
                  <a:ext uri="{FF2B5EF4-FFF2-40B4-BE49-F238E27FC236}">
                    <a16:creationId xmlns:a16="http://schemas.microsoft.com/office/drawing/2014/main" id="{A4F7AA50-C54B-4700-AC5E-80C4A29612FC}"/>
                  </a:ext>
                </a:extLst>
              </p:cNvPr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855;p61">
                <a:extLst>
                  <a:ext uri="{FF2B5EF4-FFF2-40B4-BE49-F238E27FC236}">
                    <a16:creationId xmlns:a16="http://schemas.microsoft.com/office/drawing/2014/main" id="{CF973962-B037-413D-B985-7E7B5BCB1CD7}"/>
                  </a:ext>
                </a:extLst>
              </p:cNvPr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856;p61">
                <a:extLst>
                  <a:ext uri="{FF2B5EF4-FFF2-40B4-BE49-F238E27FC236}">
                    <a16:creationId xmlns:a16="http://schemas.microsoft.com/office/drawing/2014/main" id="{9B26CE59-80CC-414A-9A5A-1EE94B08D87D}"/>
                  </a:ext>
                </a:extLst>
              </p:cNvPr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857;p61">
                <a:extLst>
                  <a:ext uri="{FF2B5EF4-FFF2-40B4-BE49-F238E27FC236}">
                    <a16:creationId xmlns:a16="http://schemas.microsoft.com/office/drawing/2014/main" id="{27AECA95-54FA-4C5F-9BB9-166F1814C873}"/>
                  </a:ext>
                </a:extLst>
              </p:cNvPr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858;p61">
                <a:extLst>
                  <a:ext uri="{FF2B5EF4-FFF2-40B4-BE49-F238E27FC236}">
                    <a16:creationId xmlns:a16="http://schemas.microsoft.com/office/drawing/2014/main" id="{D41FCBBF-0224-419F-A989-D18D8DF6027A}"/>
                  </a:ext>
                </a:extLst>
              </p:cNvPr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859;p61">
                <a:extLst>
                  <a:ext uri="{FF2B5EF4-FFF2-40B4-BE49-F238E27FC236}">
                    <a16:creationId xmlns:a16="http://schemas.microsoft.com/office/drawing/2014/main" id="{25ABF257-A130-470B-B292-F407F5C94B5B}"/>
                  </a:ext>
                </a:extLst>
              </p:cNvPr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860;p61">
                <a:extLst>
                  <a:ext uri="{FF2B5EF4-FFF2-40B4-BE49-F238E27FC236}">
                    <a16:creationId xmlns:a16="http://schemas.microsoft.com/office/drawing/2014/main" id="{2C085E02-0F01-4026-B8F6-DF59BB1F433B}"/>
                  </a:ext>
                </a:extLst>
              </p:cNvPr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861;p61">
                <a:extLst>
                  <a:ext uri="{FF2B5EF4-FFF2-40B4-BE49-F238E27FC236}">
                    <a16:creationId xmlns:a16="http://schemas.microsoft.com/office/drawing/2014/main" id="{E10E45D5-F30D-4157-9148-C4A1C8E4CB82}"/>
                  </a:ext>
                </a:extLst>
              </p:cNvPr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4862;p61">
                <a:extLst>
                  <a:ext uri="{FF2B5EF4-FFF2-40B4-BE49-F238E27FC236}">
                    <a16:creationId xmlns:a16="http://schemas.microsoft.com/office/drawing/2014/main" id="{E55D253A-F6B0-4DAA-86B1-C58844D717CD}"/>
                  </a:ext>
                </a:extLst>
              </p:cNvPr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863;p61">
                <a:extLst>
                  <a:ext uri="{FF2B5EF4-FFF2-40B4-BE49-F238E27FC236}">
                    <a16:creationId xmlns:a16="http://schemas.microsoft.com/office/drawing/2014/main" id="{8935F58C-9962-4C2E-BD3A-CEC4A449E766}"/>
                  </a:ext>
                </a:extLst>
              </p:cNvPr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864;p61">
                <a:extLst>
                  <a:ext uri="{FF2B5EF4-FFF2-40B4-BE49-F238E27FC236}">
                    <a16:creationId xmlns:a16="http://schemas.microsoft.com/office/drawing/2014/main" id="{2578DFB2-D2A3-4BF9-94A8-403F6FEB05A6}"/>
                  </a:ext>
                </a:extLst>
              </p:cNvPr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865;p61">
                <a:extLst>
                  <a:ext uri="{FF2B5EF4-FFF2-40B4-BE49-F238E27FC236}">
                    <a16:creationId xmlns:a16="http://schemas.microsoft.com/office/drawing/2014/main" id="{F41E16C6-2D91-4E0C-81E4-C0EC5EA347E1}"/>
                  </a:ext>
                </a:extLst>
              </p:cNvPr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866;p61">
                <a:extLst>
                  <a:ext uri="{FF2B5EF4-FFF2-40B4-BE49-F238E27FC236}">
                    <a16:creationId xmlns:a16="http://schemas.microsoft.com/office/drawing/2014/main" id="{E038BD14-3DBE-4CA9-B8DD-1F6432C641BE}"/>
                  </a:ext>
                </a:extLst>
              </p:cNvPr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867;p61">
                <a:extLst>
                  <a:ext uri="{FF2B5EF4-FFF2-40B4-BE49-F238E27FC236}">
                    <a16:creationId xmlns:a16="http://schemas.microsoft.com/office/drawing/2014/main" id="{3B68B9D1-EC12-4C54-A2FB-D21D86FFF562}"/>
                  </a:ext>
                </a:extLst>
              </p:cNvPr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" name="Title 1">
              <a:extLst>
                <a:ext uri="{FF2B5EF4-FFF2-40B4-BE49-F238E27FC236}">
                  <a16:creationId xmlns:a16="http://schemas.microsoft.com/office/drawing/2014/main" id="{EDCF4551-D5C3-47D7-B602-2004DDA5FDAA}"/>
                </a:ext>
              </a:extLst>
            </p:cNvPr>
            <p:cNvSpPr txBox="1">
              <a:spLocks/>
            </p:cNvSpPr>
            <p:nvPr/>
          </p:nvSpPr>
          <p:spPr>
            <a:xfrm>
              <a:off x="692538" y="269811"/>
              <a:ext cx="3947162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PT" sz="4000" dirty="0" err="1">
                  <a:latin typeface="Oswald" pitchFamily="2" charset="0"/>
                </a:rPr>
                <a:t>Titles</a:t>
              </a:r>
              <a:r>
                <a:rPr lang="pt-PT" sz="4000" dirty="0">
                  <a:latin typeface="Oswald" pitchFamily="2" charset="0"/>
                </a:rPr>
                <a:t> per </a:t>
              </a:r>
              <a:r>
                <a:rPr lang="pt-PT" sz="4000" dirty="0" err="1">
                  <a:latin typeface="Oswald" pitchFamily="2" charset="0"/>
                </a:rPr>
                <a:t>Region</a:t>
              </a:r>
              <a:endParaRPr lang="en-US" sz="4000" dirty="0">
                <a:latin typeface="Oswald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C9FB9E-B27B-47C0-BF4D-3A2E25E6D4FE}"/>
              </a:ext>
            </a:extLst>
          </p:cNvPr>
          <p:cNvSpPr txBox="1"/>
          <p:nvPr/>
        </p:nvSpPr>
        <p:spPr>
          <a:xfrm>
            <a:off x="9400443" y="83433"/>
            <a:ext cx="2184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Movies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2 </a:t>
            </a:r>
            <a:r>
              <a:rPr lang="pt-PT" dirty="0" err="1"/>
              <a:t>genres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3F1DC9-C6EB-42E7-9CD8-BAFD246D50DB}"/>
              </a:ext>
            </a:extLst>
          </p:cNvPr>
          <p:cNvSpPr/>
          <p:nvPr/>
        </p:nvSpPr>
        <p:spPr>
          <a:xfrm>
            <a:off x="8568962" y="0"/>
            <a:ext cx="3509624" cy="385154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EBBC1-B337-4298-8ECC-029157474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72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F7494EF-6AA5-4BB6-B9AE-81C61EDD982E}"/>
              </a:ext>
            </a:extLst>
          </p:cNvPr>
          <p:cNvSpPr/>
          <p:nvPr/>
        </p:nvSpPr>
        <p:spPr>
          <a:xfrm>
            <a:off x="8455766" y="4607072"/>
            <a:ext cx="3623826" cy="14369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F719295-8D37-4453-BE65-0E94B14356D3}"/>
              </a:ext>
            </a:extLst>
          </p:cNvPr>
          <p:cNvSpPr txBox="1"/>
          <p:nvPr/>
        </p:nvSpPr>
        <p:spPr>
          <a:xfrm>
            <a:off x="53399" y="2377532"/>
            <a:ext cx="61162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Number of Regions vs. Mean Average Ratings</a:t>
            </a:r>
            <a:endParaRPr lang="pt-PT" sz="2400" dirty="0">
              <a:latin typeface="+mj-lt"/>
            </a:endParaRPr>
          </a:p>
        </p:txBody>
      </p:sp>
      <p:pic>
        <p:nvPicPr>
          <p:cNvPr id="61" name="Imagem 9">
            <a:extLst>
              <a:ext uri="{FF2B5EF4-FFF2-40B4-BE49-F238E27FC236}">
                <a16:creationId xmlns:a16="http://schemas.microsoft.com/office/drawing/2014/main" id="{7DC54134-A95E-40F8-89C8-807E8A0BC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417"/>
          <a:stretch/>
        </p:blipFill>
        <p:spPr>
          <a:xfrm>
            <a:off x="171610" y="2851367"/>
            <a:ext cx="8156642" cy="2684563"/>
          </a:xfrm>
          <a:prstGeom prst="rect">
            <a:avLst/>
          </a:prstGeom>
        </p:spPr>
      </p:pic>
      <p:pic>
        <p:nvPicPr>
          <p:cNvPr id="62" name="Imagem 9">
            <a:extLst>
              <a:ext uri="{FF2B5EF4-FFF2-40B4-BE49-F238E27FC236}">
                <a16:creationId xmlns:a16="http://schemas.microsoft.com/office/drawing/2014/main" id="{F384024B-BB34-4091-928C-800FE4523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5" t="79551" r="24398" b="5956"/>
          <a:stretch/>
        </p:blipFill>
        <p:spPr>
          <a:xfrm>
            <a:off x="2273732" y="5629817"/>
            <a:ext cx="4133236" cy="592521"/>
          </a:xfrm>
          <a:prstGeom prst="rect">
            <a:avLst/>
          </a:prstGeom>
        </p:spPr>
      </p:pic>
      <p:sp>
        <p:nvSpPr>
          <p:cNvPr id="59" name="Retângulo 11">
            <a:extLst>
              <a:ext uri="{FF2B5EF4-FFF2-40B4-BE49-F238E27FC236}">
                <a16:creationId xmlns:a16="http://schemas.microsoft.com/office/drawing/2014/main" id="{FC0691BA-7F6F-4E18-9C15-ADB0D02D8D34}"/>
              </a:ext>
            </a:extLst>
          </p:cNvPr>
          <p:cNvSpPr/>
          <p:nvPr/>
        </p:nvSpPr>
        <p:spPr>
          <a:xfrm>
            <a:off x="4505284" y="3033487"/>
            <a:ext cx="3571916" cy="1132986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F8D4974-BD91-4009-9E3B-574D298B488B}"/>
                  </a:ext>
                </a:extLst>
              </p:cNvPr>
              <p:cNvSpPr txBox="1"/>
              <p:nvPr/>
            </p:nvSpPr>
            <p:spPr>
              <a:xfrm>
                <a:off x="4367567" y="3000865"/>
                <a:ext cx="31495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𝑀𝑒𝑎𝑛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𝐴𝑣𝑒𝑟𝑎𝑔𝑒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𝑅𝑎𝑡𝑖𝑛𝑔𝑠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F8D4974-BD91-4009-9E3B-574D298B4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567" y="3000865"/>
                <a:ext cx="3149580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E496B669-7D28-439E-904D-943160E7209A}"/>
              </a:ext>
            </a:extLst>
          </p:cNvPr>
          <p:cNvGrpSpPr/>
          <p:nvPr/>
        </p:nvGrpSpPr>
        <p:grpSpPr>
          <a:xfrm>
            <a:off x="640265" y="132114"/>
            <a:ext cx="4122098" cy="1689975"/>
            <a:chOff x="517602" y="165782"/>
            <a:chExt cx="4122098" cy="1689975"/>
          </a:xfrm>
        </p:grpSpPr>
        <p:grpSp>
          <p:nvGrpSpPr>
            <p:cNvPr id="67" name="Google Shape;4816;p61">
              <a:extLst>
                <a:ext uri="{FF2B5EF4-FFF2-40B4-BE49-F238E27FC236}">
                  <a16:creationId xmlns:a16="http://schemas.microsoft.com/office/drawing/2014/main" id="{81D74859-5019-427B-AAC2-D1C4B0B5DE95}"/>
                </a:ext>
              </a:extLst>
            </p:cNvPr>
            <p:cNvGrpSpPr/>
            <p:nvPr/>
          </p:nvGrpSpPr>
          <p:grpSpPr>
            <a:xfrm>
              <a:off x="517602" y="165782"/>
              <a:ext cx="3251510" cy="1689975"/>
              <a:chOff x="233350" y="949250"/>
              <a:chExt cx="7137300" cy="3802300"/>
            </a:xfrm>
            <a:solidFill>
              <a:schemeClr val="accent5"/>
            </a:solidFill>
          </p:grpSpPr>
          <p:sp>
            <p:nvSpPr>
              <p:cNvPr id="70" name="Google Shape;4817;p61">
                <a:extLst>
                  <a:ext uri="{FF2B5EF4-FFF2-40B4-BE49-F238E27FC236}">
                    <a16:creationId xmlns:a16="http://schemas.microsoft.com/office/drawing/2014/main" id="{8EDA934B-00D2-4C61-9529-A9534A3E800F}"/>
                  </a:ext>
                </a:extLst>
              </p:cNvPr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818;p61">
                <a:extLst>
                  <a:ext uri="{FF2B5EF4-FFF2-40B4-BE49-F238E27FC236}">
                    <a16:creationId xmlns:a16="http://schemas.microsoft.com/office/drawing/2014/main" id="{4FBD33E5-4A6F-4145-BAC6-D9327CA14EF9}"/>
                  </a:ext>
                </a:extLst>
              </p:cNvPr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819;p61">
                <a:extLst>
                  <a:ext uri="{FF2B5EF4-FFF2-40B4-BE49-F238E27FC236}">
                    <a16:creationId xmlns:a16="http://schemas.microsoft.com/office/drawing/2014/main" id="{622607C4-E62C-43BA-938F-D0B17F8D4F1D}"/>
                  </a:ext>
                </a:extLst>
              </p:cNvPr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820;p61">
                <a:extLst>
                  <a:ext uri="{FF2B5EF4-FFF2-40B4-BE49-F238E27FC236}">
                    <a16:creationId xmlns:a16="http://schemas.microsoft.com/office/drawing/2014/main" id="{4E61B4A8-EC6B-48BB-AF75-41D307B4F7DC}"/>
                  </a:ext>
                </a:extLst>
              </p:cNvPr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821;p61">
                <a:extLst>
                  <a:ext uri="{FF2B5EF4-FFF2-40B4-BE49-F238E27FC236}">
                    <a16:creationId xmlns:a16="http://schemas.microsoft.com/office/drawing/2014/main" id="{A3348F9F-E05A-4A51-A06A-A366E5CA31AF}"/>
                  </a:ext>
                </a:extLst>
              </p:cNvPr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822;p61">
                <a:extLst>
                  <a:ext uri="{FF2B5EF4-FFF2-40B4-BE49-F238E27FC236}">
                    <a16:creationId xmlns:a16="http://schemas.microsoft.com/office/drawing/2014/main" id="{9F6CA17F-3E63-4DAC-A794-8C620C50F28C}"/>
                  </a:ext>
                </a:extLst>
              </p:cNvPr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823;p61">
                <a:extLst>
                  <a:ext uri="{FF2B5EF4-FFF2-40B4-BE49-F238E27FC236}">
                    <a16:creationId xmlns:a16="http://schemas.microsoft.com/office/drawing/2014/main" id="{F449EA7B-B8E0-4C40-950E-5488F145128F}"/>
                  </a:ext>
                </a:extLst>
              </p:cNvPr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824;p61">
                <a:extLst>
                  <a:ext uri="{FF2B5EF4-FFF2-40B4-BE49-F238E27FC236}">
                    <a16:creationId xmlns:a16="http://schemas.microsoft.com/office/drawing/2014/main" id="{84B7124E-7A2E-4D87-84F2-3A6422A1AA60}"/>
                  </a:ext>
                </a:extLst>
              </p:cNvPr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825;p61">
                <a:extLst>
                  <a:ext uri="{FF2B5EF4-FFF2-40B4-BE49-F238E27FC236}">
                    <a16:creationId xmlns:a16="http://schemas.microsoft.com/office/drawing/2014/main" id="{90831A52-36E4-458D-84C4-108744D55092}"/>
                  </a:ext>
                </a:extLst>
              </p:cNvPr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826;p61">
                <a:extLst>
                  <a:ext uri="{FF2B5EF4-FFF2-40B4-BE49-F238E27FC236}">
                    <a16:creationId xmlns:a16="http://schemas.microsoft.com/office/drawing/2014/main" id="{C63348E0-FB11-40A4-B1D4-7BFE4FD76E7E}"/>
                  </a:ext>
                </a:extLst>
              </p:cNvPr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827;p61">
                <a:extLst>
                  <a:ext uri="{FF2B5EF4-FFF2-40B4-BE49-F238E27FC236}">
                    <a16:creationId xmlns:a16="http://schemas.microsoft.com/office/drawing/2014/main" id="{8F1D59CE-9C79-4D69-93F9-E9568CBAA406}"/>
                  </a:ext>
                </a:extLst>
              </p:cNvPr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828;p61">
                <a:extLst>
                  <a:ext uri="{FF2B5EF4-FFF2-40B4-BE49-F238E27FC236}">
                    <a16:creationId xmlns:a16="http://schemas.microsoft.com/office/drawing/2014/main" id="{00C91043-4ADC-4C17-AC99-E8436F5E2720}"/>
                  </a:ext>
                </a:extLst>
              </p:cNvPr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829;p61">
                <a:extLst>
                  <a:ext uri="{FF2B5EF4-FFF2-40B4-BE49-F238E27FC236}">
                    <a16:creationId xmlns:a16="http://schemas.microsoft.com/office/drawing/2014/main" id="{25D67C02-9BD4-4CEC-8070-95FEFD74CD38}"/>
                  </a:ext>
                </a:extLst>
              </p:cNvPr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830;p61">
                <a:extLst>
                  <a:ext uri="{FF2B5EF4-FFF2-40B4-BE49-F238E27FC236}">
                    <a16:creationId xmlns:a16="http://schemas.microsoft.com/office/drawing/2014/main" id="{742C57D5-B017-4105-92D9-274ABCA82407}"/>
                  </a:ext>
                </a:extLst>
              </p:cNvPr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831;p61">
                <a:extLst>
                  <a:ext uri="{FF2B5EF4-FFF2-40B4-BE49-F238E27FC236}">
                    <a16:creationId xmlns:a16="http://schemas.microsoft.com/office/drawing/2014/main" id="{11BEA0D0-8F59-408E-9424-B061078709D0}"/>
                  </a:ext>
                </a:extLst>
              </p:cNvPr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832;p61">
                <a:extLst>
                  <a:ext uri="{FF2B5EF4-FFF2-40B4-BE49-F238E27FC236}">
                    <a16:creationId xmlns:a16="http://schemas.microsoft.com/office/drawing/2014/main" id="{708095B7-31FD-43B5-A5AB-4772E202E3C0}"/>
                  </a:ext>
                </a:extLst>
              </p:cNvPr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833;p61">
                <a:extLst>
                  <a:ext uri="{FF2B5EF4-FFF2-40B4-BE49-F238E27FC236}">
                    <a16:creationId xmlns:a16="http://schemas.microsoft.com/office/drawing/2014/main" id="{2BC7DB35-7624-40CB-AC85-BAB1C59E0F11}"/>
                  </a:ext>
                </a:extLst>
              </p:cNvPr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834;p61">
                <a:extLst>
                  <a:ext uri="{FF2B5EF4-FFF2-40B4-BE49-F238E27FC236}">
                    <a16:creationId xmlns:a16="http://schemas.microsoft.com/office/drawing/2014/main" id="{D96FB332-AD8B-4A74-B823-96DCB7EAA0AB}"/>
                  </a:ext>
                </a:extLst>
              </p:cNvPr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835;p61">
                <a:extLst>
                  <a:ext uri="{FF2B5EF4-FFF2-40B4-BE49-F238E27FC236}">
                    <a16:creationId xmlns:a16="http://schemas.microsoft.com/office/drawing/2014/main" id="{0984DA2E-75BA-4AC0-A376-8601353F2E50}"/>
                  </a:ext>
                </a:extLst>
              </p:cNvPr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836;p61">
                <a:extLst>
                  <a:ext uri="{FF2B5EF4-FFF2-40B4-BE49-F238E27FC236}">
                    <a16:creationId xmlns:a16="http://schemas.microsoft.com/office/drawing/2014/main" id="{1C8E2310-9260-49F9-B800-211797F61A7E}"/>
                  </a:ext>
                </a:extLst>
              </p:cNvPr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837;p61">
                <a:extLst>
                  <a:ext uri="{FF2B5EF4-FFF2-40B4-BE49-F238E27FC236}">
                    <a16:creationId xmlns:a16="http://schemas.microsoft.com/office/drawing/2014/main" id="{78EB7ABF-7E84-47CD-8C5D-2B71D0A1DEBE}"/>
                  </a:ext>
                </a:extLst>
              </p:cNvPr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838;p61">
                <a:extLst>
                  <a:ext uri="{FF2B5EF4-FFF2-40B4-BE49-F238E27FC236}">
                    <a16:creationId xmlns:a16="http://schemas.microsoft.com/office/drawing/2014/main" id="{46D3D023-9280-4A9B-87FD-E04212A788DB}"/>
                  </a:ext>
                </a:extLst>
              </p:cNvPr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839;p61">
                <a:extLst>
                  <a:ext uri="{FF2B5EF4-FFF2-40B4-BE49-F238E27FC236}">
                    <a16:creationId xmlns:a16="http://schemas.microsoft.com/office/drawing/2014/main" id="{FAF27170-94B8-4BFF-B2C8-01B854A67A79}"/>
                  </a:ext>
                </a:extLst>
              </p:cNvPr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840;p61">
                <a:extLst>
                  <a:ext uri="{FF2B5EF4-FFF2-40B4-BE49-F238E27FC236}">
                    <a16:creationId xmlns:a16="http://schemas.microsoft.com/office/drawing/2014/main" id="{7369BF87-CB7B-42C0-98BE-7B9ABA76A0F1}"/>
                  </a:ext>
                </a:extLst>
              </p:cNvPr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841;p61">
                <a:extLst>
                  <a:ext uri="{FF2B5EF4-FFF2-40B4-BE49-F238E27FC236}">
                    <a16:creationId xmlns:a16="http://schemas.microsoft.com/office/drawing/2014/main" id="{639477E8-B527-45B4-96F4-DFDD35B2AF99}"/>
                  </a:ext>
                </a:extLst>
              </p:cNvPr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842;p61">
                <a:extLst>
                  <a:ext uri="{FF2B5EF4-FFF2-40B4-BE49-F238E27FC236}">
                    <a16:creationId xmlns:a16="http://schemas.microsoft.com/office/drawing/2014/main" id="{3F74E578-9D20-487F-AC76-B1F86F89D30E}"/>
                  </a:ext>
                </a:extLst>
              </p:cNvPr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843;p61">
                <a:extLst>
                  <a:ext uri="{FF2B5EF4-FFF2-40B4-BE49-F238E27FC236}">
                    <a16:creationId xmlns:a16="http://schemas.microsoft.com/office/drawing/2014/main" id="{51BF912A-F9E3-4989-B570-85B52AEFCBA4}"/>
                  </a:ext>
                </a:extLst>
              </p:cNvPr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844;p61">
                <a:extLst>
                  <a:ext uri="{FF2B5EF4-FFF2-40B4-BE49-F238E27FC236}">
                    <a16:creationId xmlns:a16="http://schemas.microsoft.com/office/drawing/2014/main" id="{5B7724E3-5660-4509-BFA4-90027E27F68D}"/>
                  </a:ext>
                </a:extLst>
              </p:cNvPr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845;p61">
                <a:extLst>
                  <a:ext uri="{FF2B5EF4-FFF2-40B4-BE49-F238E27FC236}">
                    <a16:creationId xmlns:a16="http://schemas.microsoft.com/office/drawing/2014/main" id="{D68A5365-1F69-47DC-88FD-B18AC5646226}"/>
                  </a:ext>
                </a:extLst>
              </p:cNvPr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846;p61">
                <a:extLst>
                  <a:ext uri="{FF2B5EF4-FFF2-40B4-BE49-F238E27FC236}">
                    <a16:creationId xmlns:a16="http://schemas.microsoft.com/office/drawing/2014/main" id="{D1E5864F-4F99-4CDD-A80B-FE431A47E794}"/>
                  </a:ext>
                </a:extLst>
              </p:cNvPr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847;p61">
                <a:extLst>
                  <a:ext uri="{FF2B5EF4-FFF2-40B4-BE49-F238E27FC236}">
                    <a16:creationId xmlns:a16="http://schemas.microsoft.com/office/drawing/2014/main" id="{F56F9627-AA2C-4714-8AB7-3DDF0C120E70}"/>
                  </a:ext>
                </a:extLst>
              </p:cNvPr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848;p61">
                <a:extLst>
                  <a:ext uri="{FF2B5EF4-FFF2-40B4-BE49-F238E27FC236}">
                    <a16:creationId xmlns:a16="http://schemas.microsoft.com/office/drawing/2014/main" id="{9A5685E9-9701-47BB-A20B-CDDD4CD39D49}"/>
                  </a:ext>
                </a:extLst>
              </p:cNvPr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849;p61">
                <a:extLst>
                  <a:ext uri="{FF2B5EF4-FFF2-40B4-BE49-F238E27FC236}">
                    <a16:creationId xmlns:a16="http://schemas.microsoft.com/office/drawing/2014/main" id="{C16C12E6-AAA3-42B2-A38C-C34145AC004B}"/>
                  </a:ext>
                </a:extLst>
              </p:cNvPr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850;p61">
                <a:extLst>
                  <a:ext uri="{FF2B5EF4-FFF2-40B4-BE49-F238E27FC236}">
                    <a16:creationId xmlns:a16="http://schemas.microsoft.com/office/drawing/2014/main" id="{FEA03D56-3F5F-4E7D-A4EC-80D67E52A809}"/>
                  </a:ext>
                </a:extLst>
              </p:cNvPr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851;p61">
                <a:extLst>
                  <a:ext uri="{FF2B5EF4-FFF2-40B4-BE49-F238E27FC236}">
                    <a16:creationId xmlns:a16="http://schemas.microsoft.com/office/drawing/2014/main" id="{36FC74D7-A0E9-45D9-8828-D8781C42609A}"/>
                  </a:ext>
                </a:extLst>
              </p:cNvPr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852;p61">
                <a:extLst>
                  <a:ext uri="{FF2B5EF4-FFF2-40B4-BE49-F238E27FC236}">
                    <a16:creationId xmlns:a16="http://schemas.microsoft.com/office/drawing/2014/main" id="{A86D0523-2884-4653-AEC7-A77927B52F25}"/>
                  </a:ext>
                </a:extLst>
              </p:cNvPr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853;p61">
                <a:extLst>
                  <a:ext uri="{FF2B5EF4-FFF2-40B4-BE49-F238E27FC236}">
                    <a16:creationId xmlns:a16="http://schemas.microsoft.com/office/drawing/2014/main" id="{52F1761B-7653-4371-8648-955E93EDA781}"/>
                  </a:ext>
                </a:extLst>
              </p:cNvPr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854;p61">
                <a:extLst>
                  <a:ext uri="{FF2B5EF4-FFF2-40B4-BE49-F238E27FC236}">
                    <a16:creationId xmlns:a16="http://schemas.microsoft.com/office/drawing/2014/main" id="{A4F7AA50-C54B-4700-AC5E-80C4A29612FC}"/>
                  </a:ext>
                </a:extLst>
              </p:cNvPr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855;p61">
                <a:extLst>
                  <a:ext uri="{FF2B5EF4-FFF2-40B4-BE49-F238E27FC236}">
                    <a16:creationId xmlns:a16="http://schemas.microsoft.com/office/drawing/2014/main" id="{CF973962-B037-413D-B985-7E7B5BCB1CD7}"/>
                  </a:ext>
                </a:extLst>
              </p:cNvPr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856;p61">
                <a:extLst>
                  <a:ext uri="{FF2B5EF4-FFF2-40B4-BE49-F238E27FC236}">
                    <a16:creationId xmlns:a16="http://schemas.microsoft.com/office/drawing/2014/main" id="{9B26CE59-80CC-414A-9A5A-1EE94B08D87D}"/>
                  </a:ext>
                </a:extLst>
              </p:cNvPr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857;p61">
                <a:extLst>
                  <a:ext uri="{FF2B5EF4-FFF2-40B4-BE49-F238E27FC236}">
                    <a16:creationId xmlns:a16="http://schemas.microsoft.com/office/drawing/2014/main" id="{27AECA95-54FA-4C5F-9BB9-166F1814C873}"/>
                  </a:ext>
                </a:extLst>
              </p:cNvPr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858;p61">
                <a:extLst>
                  <a:ext uri="{FF2B5EF4-FFF2-40B4-BE49-F238E27FC236}">
                    <a16:creationId xmlns:a16="http://schemas.microsoft.com/office/drawing/2014/main" id="{D41FCBBF-0224-419F-A989-D18D8DF6027A}"/>
                  </a:ext>
                </a:extLst>
              </p:cNvPr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859;p61">
                <a:extLst>
                  <a:ext uri="{FF2B5EF4-FFF2-40B4-BE49-F238E27FC236}">
                    <a16:creationId xmlns:a16="http://schemas.microsoft.com/office/drawing/2014/main" id="{25ABF257-A130-470B-B292-F407F5C94B5B}"/>
                  </a:ext>
                </a:extLst>
              </p:cNvPr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860;p61">
                <a:extLst>
                  <a:ext uri="{FF2B5EF4-FFF2-40B4-BE49-F238E27FC236}">
                    <a16:creationId xmlns:a16="http://schemas.microsoft.com/office/drawing/2014/main" id="{2C085E02-0F01-4026-B8F6-DF59BB1F433B}"/>
                  </a:ext>
                </a:extLst>
              </p:cNvPr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861;p61">
                <a:extLst>
                  <a:ext uri="{FF2B5EF4-FFF2-40B4-BE49-F238E27FC236}">
                    <a16:creationId xmlns:a16="http://schemas.microsoft.com/office/drawing/2014/main" id="{E10E45D5-F30D-4157-9148-C4A1C8E4CB82}"/>
                  </a:ext>
                </a:extLst>
              </p:cNvPr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4862;p61">
                <a:extLst>
                  <a:ext uri="{FF2B5EF4-FFF2-40B4-BE49-F238E27FC236}">
                    <a16:creationId xmlns:a16="http://schemas.microsoft.com/office/drawing/2014/main" id="{E55D253A-F6B0-4DAA-86B1-C58844D717CD}"/>
                  </a:ext>
                </a:extLst>
              </p:cNvPr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863;p61">
                <a:extLst>
                  <a:ext uri="{FF2B5EF4-FFF2-40B4-BE49-F238E27FC236}">
                    <a16:creationId xmlns:a16="http://schemas.microsoft.com/office/drawing/2014/main" id="{8935F58C-9962-4C2E-BD3A-CEC4A449E766}"/>
                  </a:ext>
                </a:extLst>
              </p:cNvPr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864;p61">
                <a:extLst>
                  <a:ext uri="{FF2B5EF4-FFF2-40B4-BE49-F238E27FC236}">
                    <a16:creationId xmlns:a16="http://schemas.microsoft.com/office/drawing/2014/main" id="{2578DFB2-D2A3-4BF9-94A8-403F6FEB05A6}"/>
                  </a:ext>
                </a:extLst>
              </p:cNvPr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865;p61">
                <a:extLst>
                  <a:ext uri="{FF2B5EF4-FFF2-40B4-BE49-F238E27FC236}">
                    <a16:creationId xmlns:a16="http://schemas.microsoft.com/office/drawing/2014/main" id="{F41E16C6-2D91-4E0C-81E4-C0EC5EA347E1}"/>
                  </a:ext>
                </a:extLst>
              </p:cNvPr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866;p61">
                <a:extLst>
                  <a:ext uri="{FF2B5EF4-FFF2-40B4-BE49-F238E27FC236}">
                    <a16:creationId xmlns:a16="http://schemas.microsoft.com/office/drawing/2014/main" id="{E038BD14-3DBE-4CA9-B8DD-1F6432C641BE}"/>
                  </a:ext>
                </a:extLst>
              </p:cNvPr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867;p61">
                <a:extLst>
                  <a:ext uri="{FF2B5EF4-FFF2-40B4-BE49-F238E27FC236}">
                    <a16:creationId xmlns:a16="http://schemas.microsoft.com/office/drawing/2014/main" id="{3B68B9D1-EC12-4C54-A2FB-D21D86FFF562}"/>
                  </a:ext>
                </a:extLst>
              </p:cNvPr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" name="Title 1">
              <a:extLst>
                <a:ext uri="{FF2B5EF4-FFF2-40B4-BE49-F238E27FC236}">
                  <a16:creationId xmlns:a16="http://schemas.microsoft.com/office/drawing/2014/main" id="{EDCF4551-D5C3-47D7-B602-2004DDA5FDAA}"/>
                </a:ext>
              </a:extLst>
            </p:cNvPr>
            <p:cNvSpPr txBox="1">
              <a:spLocks/>
            </p:cNvSpPr>
            <p:nvPr/>
          </p:nvSpPr>
          <p:spPr>
            <a:xfrm>
              <a:off x="692538" y="269811"/>
              <a:ext cx="3947162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PT" sz="4000" dirty="0" err="1">
                  <a:latin typeface="Oswald" pitchFamily="2" charset="0"/>
                </a:rPr>
                <a:t>Titles</a:t>
              </a:r>
              <a:r>
                <a:rPr lang="pt-PT" sz="4000" dirty="0">
                  <a:latin typeface="Oswald" pitchFamily="2" charset="0"/>
                </a:rPr>
                <a:t> per </a:t>
              </a:r>
              <a:r>
                <a:rPr lang="pt-PT" sz="4000" dirty="0" err="1">
                  <a:latin typeface="Oswald" pitchFamily="2" charset="0"/>
                </a:rPr>
                <a:t>Region</a:t>
              </a:r>
              <a:endParaRPr lang="en-US" sz="4000" dirty="0">
                <a:latin typeface="Oswald" pitchFamily="2" charset="0"/>
              </a:endParaRPr>
            </a:p>
          </p:txBody>
        </p:sp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FCA5863B-2D81-4DCF-A6DF-FB89F083BB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69" y="4656576"/>
            <a:ext cx="1169062" cy="1169062"/>
          </a:xfrm>
          <a:prstGeom prst="rect">
            <a:avLst/>
          </a:prstGeom>
        </p:spPr>
      </p:pic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DC98FA1B-F921-4161-816D-DBAE26873A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326" y="5241107"/>
            <a:ext cx="799733" cy="799733"/>
          </a:xfrm>
          <a:prstGeom prst="rect">
            <a:avLst/>
          </a:prstGeom>
        </p:spPr>
      </p:pic>
      <p:cxnSp>
        <p:nvCxnSpPr>
          <p:cNvPr id="123" name="Conexão reta unidirecional 13">
            <a:extLst>
              <a:ext uri="{FF2B5EF4-FFF2-40B4-BE49-F238E27FC236}">
                <a16:creationId xmlns:a16="http://schemas.microsoft.com/office/drawing/2014/main" id="{CD5A42BA-63E5-44D4-ABFA-58C06F29CA8C}"/>
              </a:ext>
            </a:extLst>
          </p:cNvPr>
          <p:cNvCxnSpPr>
            <a:cxnSpLocks/>
          </p:cNvCxnSpPr>
          <p:nvPr/>
        </p:nvCxnSpPr>
        <p:spPr>
          <a:xfrm flipH="1">
            <a:off x="8077201" y="0"/>
            <a:ext cx="489392" cy="3022831"/>
          </a:xfrm>
          <a:prstGeom prst="straightConnector1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4" name="Conexão reta unidirecional 13">
            <a:extLst>
              <a:ext uri="{FF2B5EF4-FFF2-40B4-BE49-F238E27FC236}">
                <a16:creationId xmlns:a16="http://schemas.microsoft.com/office/drawing/2014/main" id="{32B29AF1-643F-4F79-BF67-D3FFE1460C36}"/>
              </a:ext>
            </a:extLst>
          </p:cNvPr>
          <p:cNvCxnSpPr>
            <a:cxnSpLocks/>
          </p:cNvCxnSpPr>
          <p:nvPr/>
        </p:nvCxnSpPr>
        <p:spPr>
          <a:xfrm flipH="1">
            <a:off x="8077200" y="3851548"/>
            <a:ext cx="489392" cy="314925"/>
          </a:xfrm>
          <a:prstGeom prst="straightConnector1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25" name="Picture 124" descr="Chart, scatter chart&#10;&#10;Description automatically generated">
            <a:extLst>
              <a:ext uri="{FF2B5EF4-FFF2-40B4-BE49-F238E27FC236}">
                <a16:creationId xmlns:a16="http://schemas.microsoft.com/office/drawing/2014/main" id="{326A3D5B-C938-4202-96F0-A24732C3F4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5"/>
          <a:stretch/>
        </p:blipFill>
        <p:spPr>
          <a:xfrm>
            <a:off x="8552001" y="427024"/>
            <a:ext cx="3431357" cy="3249577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38100">
            <a:noFill/>
          </a:ln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84F4B4D2-0E1F-4022-9798-CE1A81618424}"/>
              </a:ext>
            </a:extLst>
          </p:cNvPr>
          <p:cNvSpPr txBox="1"/>
          <p:nvPr/>
        </p:nvSpPr>
        <p:spPr>
          <a:xfrm>
            <a:off x="9400443" y="83433"/>
            <a:ext cx="2184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Movies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2 </a:t>
            </a:r>
            <a:r>
              <a:rPr lang="pt-PT" dirty="0" err="1"/>
              <a:t>genres</a:t>
            </a:r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3F4EEF05-EB33-4E28-84E0-558631BD80CC}"/>
              </a:ext>
            </a:extLst>
          </p:cNvPr>
          <p:cNvSpPr/>
          <p:nvPr/>
        </p:nvSpPr>
        <p:spPr>
          <a:xfrm>
            <a:off x="8568962" y="0"/>
            <a:ext cx="3509624" cy="385154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CA43E65-D735-4967-94C1-7439C6BDEE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32181" flipV="1">
            <a:off x="8147365" y="3297265"/>
            <a:ext cx="2025230" cy="7118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C1D55F-BE20-4F5F-8974-E48FB9FBEB81}"/>
              </a:ext>
            </a:extLst>
          </p:cNvPr>
          <p:cNvSpPr txBox="1"/>
          <p:nvPr/>
        </p:nvSpPr>
        <p:spPr>
          <a:xfrm>
            <a:off x="9913371" y="4902308"/>
            <a:ext cx="2107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latin typeface="Oswald" pitchFamily="2" charset="0"/>
              </a:rPr>
              <a:t>Action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and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Adventure</a:t>
            </a:r>
            <a:r>
              <a:rPr lang="pt-PT" dirty="0">
                <a:latin typeface="Oswald" pitchFamily="2" charset="0"/>
              </a:rPr>
              <a:t> are </a:t>
            </a:r>
            <a:r>
              <a:rPr lang="pt-PT" dirty="0" err="1">
                <a:latin typeface="Oswald" pitchFamily="2" charset="0"/>
              </a:rPr>
              <a:t>the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most</a:t>
            </a:r>
            <a:r>
              <a:rPr lang="pt-PT" dirty="0">
                <a:latin typeface="Oswald" pitchFamily="2" charset="0"/>
              </a:rPr>
              <a:t> popular </a:t>
            </a:r>
            <a:r>
              <a:rPr lang="pt-PT" dirty="0" err="1">
                <a:latin typeface="Oswald" pitchFamily="2" charset="0"/>
              </a:rPr>
              <a:t>genres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of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these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titles</a:t>
            </a:r>
            <a:endParaRPr lang="en-US" dirty="0">
              <a:latin typeface="Oswald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C3DD8-9B85-4C92-993E-34B8511EB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5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F719295-8D37-4453-BE65-0E94B14356D3}"/>
              </a:ext>
            </a:extLst>
          </p:cNvPr>
          <p:cNvSpPr txBox="1"/>
          <p:nvPr/>
        </p:nvSpPr>
        <p:spPr>
          <a:xfrm>
            <a:off x="53399" y="2377532"/>
            <a:ext cx="61162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Number of Regions vs. Mean Average Ratings</a:t>
            </a:r>
            <a:endParaRPr lang="pt-PT" sz="2400" dirty="0">
              <a:latin typeface="+mj-lt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13520FF-D2C4-40F5-B628-042A5966CB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46"/>
          <a:stretch/>
        </p:blipFill>
        <p:spPr>
          <a:xfrm>
            <a:off x="171610" y="2846384"/>
            <a:ext cx="8156642" cy="2783433"/>
          </a:xfrm>
          <a:prstGeom prst="rect">
            <a:avLst/>
          </a:prstGeom>
        </p:spPr>
      </p:pic>
      <p:pic>
        <p:nvPicPr>
          <p:cNvPr id="64" name="Imagem 9">
            <a:extLst>
              <a:ext uri="{FF2B5EF4-FFF2-40B4-BE49-F238E27FC236}">
                <a16:creationId xmlns:a16="http://schemas.microsoft.com/office/drawing/2014/main" id="{FAEA704E-DF39-4FED-B4E9-EB0D4A38EF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55" t="79551" r="24398" b="5956"/>
          <a:stretch/>
        </p:blipFill>
        <p:spPr>
          <a:xfrm>
            <a:off x="2273732" y="5629817"/>
            <a:ext cx="4133236" cy="592521"/>
          </a:xfrm>
          <a:prstGeom prst="rect">
            <a:avLst/>
          </a:prstGeom>
        </p:spPr>
      </p:pic>
      <p:sp>
        <p:nvSpPr>
          <p:cNvPr id="65" name="CaixaDeTexto 7">
            <a:extLst>
              <a:ext uri="{FF2B5EF4-FFF2-40B4-BE49-F238E27FC236}">
                <a16:creationId xmlns:a16="http://schemas.microsoft.com/office/drawing/2014/main" id="{20ECAF48-EC8B-4494-A800-64915F0887E9}"/>
              </a:ext>
            </a:extLst>
          </p:cNvPr>
          <p:cNvSpPr txBox="1"/>
          <p:nvPr/>
        </p:nvSpPr>
        <p:spPr>
          <a:xfrm>
            <a:off x="8548519" y="3067797"/>
            <a:ext cx="3035612" cy="19389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000" dirty="0">
                <a:solidFill>
                  <a:schemeClr val="bg1"/>
                </a:solidFill>
                <a:latin typeface="Oswald" pitchFamily="2" charset="0"/>
                <a:ea typeface="+mn-lt"/>
                <a:cs typeface="+mn-lt"/>
              </a:rPr>
              <a:t>The success of a movie </a:t>
            </a:r>
            <a:r>
              <a:rPr lang="pt-PT" sz="3000" dirty="0" err="1">
                <a:solidFill>
                  <a:schemeClr val="bg1"/>
                </a:solidFill>
                <a:latin typeface="Oswald" pitchFamily="2" charset="0"/>
                <a:ea typeface="+mn-lt"/>
                <a:cs typeface="+mn-lt"/>
              </a:rPr>
              <a:t>is</a:t>
            </a:r>
            <a:r>
              <a:rPr lang="pt-PT" sz="3000" dirty="0">
                <a:solidFill>
                  <a:schemeClr val="bg1"/>
                </a:solidFill>
                <a:latin typeface="Oswald" pitchFamily="2" charset="0"/>
                <a:ea typeface="+mn-lt"/>
                <a:cs typeface="+mn-lt"/>
              </a:rPr>
              <a:t> </a:t>
            </a:r>
            <a:r>
              <a:rPr lang="pt-PT" sz="3000" dirty="0" err="1">
                <a:solidFill>
                  <a:schemeClr val="bg1"/>
                </a:solidFill>
                <a:latin typeface="Oswald" pitchFamily="2" charset="0"/>
                <a:ea typeface="+mn-lt"/>
                <a:cs typeface="+mn-lt"/>
              </a:rPr>
              <a:t>higher</a:t>
            </a:r>
            <a:r>
              <a:rPr lang="pt-PT" sz="3000" dirty="0">
                <a:solidFill>
                  <a:schemeClr val="bg1"/>
                </a:solidFill>
                <a:latin typeface="Oswald" pitchFamily="2" charset="0"/>
                <a:ea typeface="+mn-lt"/>
                <a:cs typeface="+mn-lt"/>
              </a:rPr>
              <a:t> </a:t>
            </a:r>
            <a:r>
              <a:rPr lang="pt-PT" sz="3000" dirty="0" err="1">
                <a:solidFill>
                  <a:schemeClr val="bg1"/>
                </a:solidFill>
                <a:latin typeface="Oswald" pitchFamily="2" charset="0"/>
                <a:ea typeface="+mn-lt"/>
                <a:cs typeface="+mn-lt"/>
              </a:rPr>
              <a:t>when</a:t>
            </a:r>
            <a:r>
              <a:rPr lang="pt-PT" sz="3000" dirty="0">
                <a:solidFill>
                  <a:schemeClr val="bg1"/>
                </a:solidFill>
                <a:latin typeface="Oswald" pitchFamily="2" charset="0"/>
                <a:ea typeface="+mn-lt"/>
                <a:cs typeface="+mn-lt"/>
              </a:rPr>
              <a:t> </a:t>
            </a:r>
            <a:r>
              <a:rPr lang="pt-PT" sz="3000" dirty="0" err="1">
                <a:solidFill>
                  <a:schemeClr val="bg1"/>
                </a:solidFill>
                <a:latin typeface="Oswald" pitchFamily="2" charset="0"/>
                <a:ea typeface="+mn-lt"/>
                <a:cs typeface="+mn-lt"/>
              </a:rPr>
              <a:t>translated</a:t>
            </a:r>
            <a:r>
              <a:rPr lang="pt-PT" sz="3000" dirty="0">
                <a:solidFill>
                  <a:schemeClr val="bg1"/>
                </a:solidFill>
                <a:latin typeface="Oswald" pitchFamily="2" charset="0"/>
                <a:ea typeface="+mn-lt"/>
                <a:cs typeface="+mn-lt"/>
              </a:rPr>
              <a:t> to </a:t>
            </a:r>
            <a:r>
              <a:rPr lang="pt-PT" sz="3000" dirty="0" err="1">
                <a:solidFill>
                  <a:schemeClr val="bg1"/>
                </a:solidFill>
                <a:latin typeface="Oswald" pitchFamily="2" charset="0"/>
                <a:ea typeface="+mn-lt"/>
                <a:cs typeface="+mn-lt"/>
              </a:rPr>
              <a:t>other</a:t>
            </a:r>
            <a:r>
              <a:rPr lang="pt-PT" sz="3000" dirty="0">
                <a:solidFill>
                  <a:schemeClr val="bg1"/>
                </a:solidFill>
                <a:latin typeface="Oswald" pitchFamily="2" charset="0"/>
                <a:ea typeface="+mn-lt"/>
                <a:cs typeface="+mn-lt"/>
              </a:rPr>
              <a:t> </a:t>
            </a:r>
            <a:r>
              <a:rPr lang="pt-PT" sz="3000" dirty="0" err="1">
                <a:solidFill>
                  <a:schemeClr val="bg1"/>
                </a:solidFill>
                <a:latin typeface="Oswald" pitchFamily="2" charset="0"/>
                <a:ea typeface="+mn-lt"/>
                <a:cs typeface="+mn-lt"/>
              </a:rPr>
              <a:t>languages</a:t>
            </a:r>
            <a:endParaRPr lang="pt-PT" sz="3000" dirty="0">
              <a:solidFill>
                <a:schemeClr val="bg1"/>
              </a:solidFill>
              <a:latin typeface="Oswald" pitchFamily="2" charset="0"/>
              <a:cs typeface="Calibri" panose="020F0502020204030204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B7BC66F-54AB-4D27-A875-24E468124985}"/>
              </a:ext>
            </a:extLst>
          </p:cNvPr>
          <p:cNvGrpSpPr/>
          <p:nvPr/>
        </p:nvGrpSpPr>
        <p:grpSpPr>
          <a:xfrm>
            <a:off x="640265" y="132114"/>
            <a:ext cx="4122098" cy="1689975"/>
            <a:chOff x="517602" y="165782"/>
            <a:chExt cx="4122098" cy="1689975"/>
          </a:xfrm>
        </p:grpSpPr>
        <p:grpSp>
          <p:nvGrpSpPr>
            <p:cNvPr id="61" name="Google Shape;4816;p61">
              <a:extLst>
                <a:ext uri="{FF2B5EF4-FFF2-40B4-BE49-F238E27FC236}">
                  <a16:creationId xmlns:a16="http://schemas.microsoft.com/office/drawing/2014/main" id="{8DA08CB1-7D54-4BFB-A75E-A536CDEB2046}"/>
                </a:ext>
              </a:extLst>
            </p:cNvPr>
            <p:cNvGrpSpPr/>
            <p:nvPr/>
          </p:nvGrpSpPr>
          <p:grpSpPr>
            <a:xfrm>
              <a:off x="517602" y="165782"/>
              <a:ext cx="3251510" cy="1689975"/>
              <a:chOff x="233350" y="949250"/>
              <a:chExt cx="7137300" cy="3802300"/>
            </a:xfrm>
            <a:solidFill>
              <a:schemeClr val="accent5"/>
            </a:solidFill>
          </p:grpSpPr>
          <p:sp>
            <p:nvSpPr>
              <p:cNvPr id="63" name="Google Shape;4817;p61">
                <a:extLst>
                  <a:ext uri="{FF2B5EF4-FFF2-40B4-BE49-F238E27FC236}">
                    <a16:creationId xmlns:a16="http://schemas.microsoft.com/office/drawing/2014/main" id="{55DF3983-5AEB-4721-BE64-3AC475F1C1AB}"/>
                  </a:ext>
                </a:extLst>
              </p:cNvPr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818;p61">
                <a:extLst>
                  <a:ext uri="{FF2B5EF4-FFF2-40B4-BE49-F238E27FC236}">
                    <a16:creationId xmlns:a16="http://schemas.microsoft.com/office/drawing/2014/main" id="{D887598D-6C50-44CA-97EA-21E4EB3EB4FD}"/>
                  </a:ext>
                </a:extLst>
              </p:cNvPr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819;p61">
                <a:extLst>
                  <a:ext uri="{FF2B5EF4-FFF2-40B4-BE49-F238E27FC236}">
                    <a16:creationId xmlns:a16="http://schemas.microsoft.com/office/drawing/2014/main" id="{C7EF8386-3FC6-47AB-9D62-1B1C00AEF202}"/>
                  </a:ext>
                </a:extLst>
              </p:cNvPr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820;p61">
                <a:extLst>
                  <a:ext uri="{FF2B5EF4-FFF2-40B4-BE49-F238E27FC236}">
                    <a16:creationId xmlns:a16="http://schemas.microsoft.com/office/drawing/2014/main" id="{0BA85904-DFBB-4CF3-9A92-E77A0A7CD8EF}"/>
                  </a:ext>
                </a:extLst>
              </p:cNvPr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821;p61">
                <a:extLst>
                  <a:ext uri="{FF2B5EF4-FFF2-40B4-BE49-F238E27FC236}">
                    <a16:creationId xmlns:a16="http://schemas.microsoft.com/office/drawing/2014/main" id="{B28AE6FB-0B7B-457B-9354-F398C6C44D6F}"/>
                  </a:ext>
                </a:extLst>
              </p:cNvPr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822;p61">
                <a:extLst>
                  <a:ext uri="{FF2B5EF4-FFF2-40B4-BE49-F238E27FC236}">
                    <a16:creationId xmlns:a16="http://schemas.microsoft.com/office/drawing/2014/main" id="{870753F9-BA07-4686-8D72-AB4A451BB8DF}"/>
                  </a:ext>
                </a:extLst>
              </p:cNvPr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823;p61">
                <a:extLst>
                  <a:ext uri="{FF2B5EF4-FFF2-40B4-BE49-F238E27FC236}">
                    <a16:creationId xmlns:a16="http://schemas.microsoft.com/office/drawing/2014/main" id="{33EAABFC-9A74-42B4-9E5A-06617616FC69}"/>
                  </a:ext>
                </a:extLst>
              </p:cNvPr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824;p61">
                <a:extLst>
                  <a:ext uri="{FF2B5EF4-FFF2-40B4-BE49-F238E27FC236}">
                    <a16:creationId xmlns:a16="http://schemas.microsoft.com/office/drawing/2014/main" id="{EB149C97-0440-41DD-9653-9C9CB7018C51}"/>
                  </a:ext>
                </a:extLst>
              </p:cNvPr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825;p61">
                <a:extLst>
                  <a:ext uri="{FF2B5EF4-FFF2-40B4-BE49-F238E27FC236}">
                    <a16:creationId xmlns:a16="http://schemas.microsoft.com/office/drawing/2014/main" id="{6CB931F7-D064-4518-BBD5-D3FC12E8A988}"/>
                  </a:ext>
                </a:extLst>
              </p:cNvPr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826;p61">
                <a:extLst>
                  <a:ext uri="{FF2B5EF4-FFF2-40B4-BE49-F238E27FC236}">
                    <a16:creationId xmlns:a16="http://schemas.microsoft.com/office/drawing/2014/main" id="{7F69034A-3E6E-4097-8B5E-F3F0DBC536DD}"/>
                  </a:ext>
                </a:extLst>
              </p:cNvPr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827;p61">
                <a:extLst>
                  <a:ext uri="{FF2B5EF4-FFF2-40B4-BE49-F238E27FC236}">
                    <a16:creationId xmlns:a16="http://schemas.microsoft.com/office/drawing/2014/main" id="{9FBE7B11-E316-428C-88C9-CE80F8D48399}"/>
                  </a:ext>
                </a:extLst>
              </p:cNvPr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828;p61">
                <a:extLst>
                  <a:ext uri="{FF2B5EF4-FFF2-40B4-BE49-F238E27FC236}">
                    <a16:creationId xmlns:a16="http://schemas.microsoft.com/office/drawing/2014/main" id="{799FC7E1-2A0C-4A81-930F-081910050717}"/>
                  </a:ext>
                </a:extLst>
              </p:cNvPr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829;p61">
                <a:extLst>
                  <a:ext uri="{FF2B5EF4-FFF2-40B4-BE49-F238E27FC236}">
                    <a16:creationId xmlns:a16="http://schemas.microsoft.com/office/drawing/2014/main" id="{A74AAF3B-F1BE-4F82-9C91-3FE71609EBFB}"/>
                  </a:ext>
                </a:extLst>
              </p:cNvPr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830;p61">
                <a:extLst>
                  <a:ext uri="{FF2B5EF4-FFF2-40B4-BE49-F238E27FC236}">
                    <a16:creationId xmlns:a16="http://schemas.microsoft.com/office/drawing/2014/main" id="{99E22414-CD5B-4798-B193-EE4D3F10029B}"/>
                  </a:ext>
                </a:extLst>
              </p:cNvPr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831;p61">
                <a:extLst>
                  <a:ext uri="{FF2B5EF4-FFF2-40B4-BE49-F238E27FC236}">
                    <a16:creationId xmlns:a16="http://schemas.microsoft.com/office/drawing/2014/main" id="{66D246AF-3DBE-4091-ACE6-B15AEA74476A}"/>
                  </a:ext>
                </a:extLst>
              </p:cNvPr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832;p61">
                <a:extLst>
                  <a:ext uri="{FF2B5EF4-FFF2-40B4-BE49-F238E27FC236}">
                    <a16:creationId xmlns:a16="http://schemas.microsoft.com/office/drawing/2014/main" id="{A2C344CC-3B92-4E16-A754-B0D14E4A5109}"/>
                  </a:ext>
                </a:extLst>
              </p:cNvPr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833;p61">
                <a:extLst>
                  <a:ext uri="{FF2B5EF4-FFF2-40B4-BE49-F238E27FC236}">
                    <a16:creationId xmlns:a16="http://schemas.microsoft.com/office/drawing/2014/main" id="{1CD1C9F1-E8CD-45F0-8BD0-ED199882EEDD}"/>
                  </a:ext>
                </a:extLst>
              </p:cNvPr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834;p61">
                <a:extLst>
                  <a:ext uri="{FF2B5EF4-FFF2-40B4-BE49-F238E27FC236}">
                    <a16:creationId xmlns:a16="http://schemas.microsoft.com/office/drawing/2014/main" id="{36F3F555-61E0-448C-B443-6CD3EFA8609A}"/>
                  </a:ext>
                </a:extLst>
              </p:cNvPr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835;p61">
                <a:extLst>
                  <a:ext uri="{FF2B5EF4-FFF2-40B4-BE49-F238E27FC236}">
                    <a16:creationId xmlns:a16="http://schemas.microsoft.com/office/drawing/2014/main" id="{412C1ADA-C073-44AF-BC78-5A1563A4D0A0}"/>
                  </a:ext>
                </a:extLst>
              </p:cNvPr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836;p61">
                <a:extLst>
                  <a:ext uri="{FF2B5EF4-FFF2-40B4-BE49-F238E27FC236}">
                    <a16:creationId xmlns:a16="http://schemas.microsoft.com/office/drawing/2014/main" id="{5F3DEAA8-9733-4318-B03C-9DD8313370D1}"/>
                  </a:ext>
                </a:extLst>
              </p:cNvPr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837;p61">
                <a:extLst>
                  <a:ext uri="{FF2B5EF4-FFF2-40B4-BE49-F238E27FC236}">
                    <a16:creationId xmlns:a16="http://schemas.microsoft.com/office/drawing/2014/main" id="{7FFCE94B-BD84-4BC5-8785-FB02A02ED765}"/>
                  </a:ext>
                </a:extLst>
              </p:cNvPr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838;p61">
                <a:extLst>
                  <a:ext uri="{FF2B5EF4-FFF2-40B4-BE49-F238E27FC236}">
                    <a16:creationId xmlns:a16="http://schemas.microsoft.com/office/drawing/2014/main" id="{2B4CCE51-DCFF-4712-B914-73514118C276}"/>
                  </a:ext>
                </a:extLst>
              </p:cNvPr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839;p61">
                <a:extLst>
                  <a:ext uri="{FF2B5EF4-FFF2-40B4-BE49-F238E27FC236}">
                    <a16:creationId xmlns:a16="http://schemas.microsoft.com/office/drawing/2014/main" id="{EE9B61B5-B0F1-4BA9-988B-CB89C2D5672F}"/>
                  </a:ext>
                </a:extLst>
              </p:cNvPr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840;p61">
                <a:extLst>
                  <a:ext uri="{FF2B5EF4-FFF2-40B4-BE49-F238E27FC236}">
                    <a16:creationId xmlns:a16="http://schemas.microsoft.com/office/drawing/2014/main" id="{B5990429-EDFC-4628-9F7B-9EFABAC8EAF6}"/>
                  </a:ext>
                </a:extLst>
              </p:cNvPr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841;p61">
                <a:extLst>
                  <a:ext uri="{FF2B5EF4-FFF2-40B4-BE49-F238E27FC236}">
                    <a16:creationId xmlns:a16="http://schemas.microsoft.com/office/drawing/2014/main" id="{50722DD3-B82D-4F21-8B19-FC00F5E970F3}"/>
                  </a:ext>
                </a:extLst>
              </p:cNvPr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842;p61">
                <a:extLst>
                  <a:ext uri="{FF2B5EF4-FFF2-40B4-BE49-F238E27FC236}">
                    <a16:creationId xmlns:a16="http://schemas.microsoft.com/office/drawing/2014/main" id="{2471EE7D-1A22-4753-9031-BDA7F503C092}"/>
                  </a:ext>
                </a:extLst>
              </p:cNvPr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843;p61">
                <a:extLst>
                  <a:ext uri="{FF2B5EF4-FFF2-40B4-BE49-F238E27FC236}">
                    <a16:creationId xmlns:a16="http://schemas.microsoft.com/office/drawing/2014/main" id="{4F0312E5-C0C7-4B80-A6B2-59312597A7DA}"/>
                  </a:ext>
                </a:extLst>
              </p:cNvPr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844;p61">
                <a:extLst>
                  <a:ext uri="{FF2B5EF4-FFF2-40B4-BE49-F238E27FC236}">
                    <a16:creationId xmlns:a16="http://schemas.microsoft.com/office/drawing/2014/main" id="{2B2635D8-E6DE-4C06-ACCC-3CF1C5F4B2C2}"/>
                  </a:ext>
                </a:extLst>
              </p:cNvPr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845;p61">
                <a:extLst>
                  <a:ext uri="{FF2B5EF4-FFF2-40B4-BE49-F238E27FC236}">
                    <a16:creationId xmlns:a16="http://schemas.microsoft.com/office/drawing/2014/main" id="{CC23B3A4-11BA-4FD9-9182-76B532D02D85}"/>
                  </a:ext>
                </a:extLst>
              </p:cNvPr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846;p61">
                <a:extLst>
                  <a:ext uri="{FF2B5EF4-FFF2-40B4-BE49-F238E27FC236}">
                    <a16:creationId xmlns:a16="http://schemas.microsoft.com/office/drawing/2014/main" id="{A68BFFD4-E2F7-4D3F-ABEA-E70B802F60DE}"/>
                  </a:ext>
                </a:extLst>
              </p:cNvPr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847;p61">
                <a:extLst>
                  <a:ext uri="{FF2B5EF4-FFF2-40B4-BE49-F238E27FC236}">
                    <a16:creationId xmlns:a16="http://schemas.microsoft.com/office/drawing/2014/main" id="{876652C7-CE56-4D2B-A67F-8269B8A8E0B5}"/>
                  </a:ext>
                </a:extLst>
              </p:cNvPr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848;p61">
                <a:extLst>
                  <a:ext uri="{FF2B5EF4-FFF2-40B4-BE49-F238E27FC236}">
                    <a16:creationId xmlns:a16="http://schemas.microsoft.com/office/drawing/2014/main" id="{CB57AD9A-A95C-427F-B5EC-CAA613668B19}"/>
                  </a:ext>
                </a:extLst>
              </p:cNvPr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849;p61">
                <a:extLst>
                  <a:ext uri="{FF2B5EF4-FFF2-40B4-BE49-F238E27FC236}">
                    <a16:creationId xmlns:a16="http://schemas.microsoft.com/office/drawing/2014/main" id="{F0382B12-90A0-41B5-AC0E-5AC9D179A455}"/>
                  </a:ext>
                </a:extLst>
              </p:cNvPr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850;p61">
                <a:extLst>
                  <a:ext uri="{FF2B5EF4-FFF2-40B4-BE49-F238E27FC236}">
                    <a16:creationId xmlns:a16="http://schemas.microsoft.com/office/drawing/2014/main" id="{B39B21B5-8A0C-43CE-A7ED-E916AD8C9595}"/>
                  </a:ext>
                </a:extLst>
              </p:cNvPr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851;p61">
                <a:extLst>
                  <a:ext uri="{FF2B5EF4-FFF2-40B4-BE49-F238E27FC236}">
                    <a16:creationId xmlns:a16="http://schemas.microsoft.com/office/drawing/2014/main" id="{F113CC11-8AF9-4AC6-B2F5-230D5B31B6FD}"/>
                  </a:ext>
                </a:extLst>
              </p:cNvPr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852;p61">
                <a:extLst>
                  <a:ext uri="{FF2B5EF4-FFF2-40B4-BE49-F238E27FC236}">
                    <a16:creationId xmlns:a16="http://schemas.microsoft.com/office/drawing/2014/main" id="{0160EFDC-3D24-4FF3-A436-E61687EC453E}"/>
                  </a:ext>
                </a:extLst>
              </p:cNvPr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853;p61">
                <a:extLst>
                  <a:ext uri="{FF2B5EF4-FFF2-40B4-BE49-F238E27FC236}">
                    <a16:creationId xmlns:a16="http://schemas.microsoft.com/office/drawing/2014/main" id="{19B1A793-ECC4-4189-A095-F0F5952C2EB1}"/>
                  </a:ext>
                </a:extLst>
              </p:cNvPr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854;p61">
                <a:extLst>
                  <a:ext uri="{FF2B5EF4-FFF2-40B4-BE49-F238E27FC236}">
                    <a16:creationId xmlns:a16="http://schemas.microsoft.com/office/drawing/2014/main" id="{F164356D-E425-4DF0-8115-1F42A7E19344}"/>
                  </a:ext>
                </a:extLst>
              </p:cNvPr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855;p61">
                <a:extLst>
                  <a:ext uri="{FF2B5EF4-FFF2-40B4-BE49-F238E27FC236}">
                    <a16:creationId xmlns:a16="http://schemas.microsoft.com/office/drawing/2014/main" id="{8734A17F-0DAC-4857-A199-DB26698CE96B}"/>
                  </a:ext>
                </a:extLst>
              </p:cNvPr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856;p61">
                <a:extLst>
                  <a:ext uri="{FF2B5EF4-FFF2-40B4-BE49-F238E27FC236}">
                    <a16:creationId xmlns:a16="http://schemas.microsoft.com/office/drawing/2014/main" id="{7FAFE3EA-6ADB-4FFE-8852-B56B202BD196}"/>
                  </a:ext>
                </a:extLst>
              </p:cNvPr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857;p61">
                <a:extLst>
                  <a:ext uri="{FF2B5EF4-FFF2-40B4-BE49-F238E27FC236}">
                    <a16:creationId xmlns:a16="http://schemas.microsoft.com/office/drawing/2014/main" id="{CB0E0830-7E30-4A42-A93D-98D76A3C6B9F}"/>
                  </a:ext>
                </a:extLst>
              </p:cNvPr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858;p61">
                <a:extLst>
                  <a:ext uri="{FF2B5EF4-FFF2-40B4-BE49-F238E27FC236}">
                    <a16:creationId xmlns:a16="http://schemas.microsoft.com/office/drawing/2014/main" id="{B03D764F-A0C3-4A1F-8AC4-2B89AC11E6E0}"/>
                  </a:ext>
                </a:extLst>
              </p:cNvPr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859;p61">
                <a:extLst>
                  <a:ext uri="{FF2B5EF4-FFF2-40B4-BE49-F238E27FC236}">
                    <a16:creationId xmlns:a16="http://schemas.microsoft.com/office/drawing/2014/main" id="{A21B6D3D-278D-4861-B7D4-47D3F0CBD2DD}"/>
                  </a:ext>
                </a:extLst>
              </p:cNvPr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860;p61">
                <a:extLst>
                  <a:ext uri="{FF2B5EF4-FFF2-40B4-BE49-F238E27FC236}">
                    <a16:creationId xmlns:a16="http://schemas.microsoft.com/office/drawing/2014/main" id="{11146ECC-2EB1-4765-8F2A-97CDB99AE96C}"/>
                  </a:ext>
                </a:extLst>
              </p:cNvPr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861;p61">
                <a:extLst>
                  <a:ext uri="{FF2B5EF4-FFF2-40B4-BE49-F238E27FC236}">
                    <a16:creationId xmlns:a16="http://schemas.microsoft.com/office/drawing/2014/main" id="{C684E602-5E5A-466F-9BDE-9709ADE5C536}"/>
                  </a:ext>
                </a:extLst>
              </p:cNvPr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862;p61">
                <a:extLst>
                  <a:ext uri="{FF2B5EF4-FFF2-40B4-BE49-F238E27FC236}">
                    <a16:creationId xmlns:a16="http://schemas.microsoft.com/office/drawing/2014/main" id="{C71D0FCC-D707-4787-B8D7-CB0F1E8C623A}"/>
                  </a:ext>
                </a:extLst>
              </p:cNvPr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863;p61">
                <a:extLst>
                  <a:ext uri="{FF2B5EF4-FFF2-40B4-BE49-F238E27FC236}">
                    <a16:creationId xmlns:a16="http://schemas.microsoft.com/office/drawing/2014/main" id="{05D23133-A2CD-49FF-BB5E-C1C7350BA745}"/>
                  </a:ext>
                </a:extLst>
              </p:cNvPr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864;p61">
                <a:extLst>
                  <a:ext uri="{FF2B5EF4-FFF2-40B4-BE49-F238E27FC236}">
                    <a16:creationId xmlns:a16="http://schemas.microsoft.com/office/drawing/2014/main" id="{CCE4AAC0-EDFD-431F-A56B-791B2731B9C1}"/>
                  </a:ext>
                </a:extLst>
              </p:cNvPr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865;p61">
                <a:extLst>
                  <a:ext uri="{FF2B5EF4-FFF2-40B4-BE49-F238E27FC236}">
                    <a16:creationId xmlns:a16="http://schemas.microsoft.com/office/drawing/2014/main" id="{4BAA2576-6B9C-419F-A880-5F5093810551}"/>
                  </a:ext>
                </a:extLst>
              </p:cNvPr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866;p61">
                <a:extLst>
                  <a:ext uri="{FF2B5EF4-FFF2-40B4-BE49-F238E27FC236}">
                    <a16:creationId xmlns:a16="http://schemas.microsoft.com/office/drawing/2014/main" id="{0D8AD02A-9FD9-4BAE-811C-8C3B77FAC65B}"/>
                  </a:ext>
                </a:extLst>
              </p:cNvPr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867;p61">
                <a:extLst>
                  <a:ext uri="{FF2B5EF4-FFF2-40B4-BE49-F238E27FC236}">
                    <a16:creationId xmlns:a16="http://schemas.microsoft.com/office/drawing/2014/main" id="{AE5DB76D-B568-40A6-B897-EB3297D8A625}"/>
                  </a:ext>
                </a:extLst>
              </p:cNvPr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C4FFBD51-726A-42F6-972D-0EFCC0BAB243}"/>
                </a:ext>
              </a:extLst>
            </p:cNvPr>
            <p:cNvSpPr txBox="1">
              <a:spLocks/>
            </p:cNvSpPr>
            <p:nvPr/>
          </p:nvSpPr>
          <p:spPr>
            <a:xfrm>
              <a:off x="692538" y="269811"/>
              <a:ext cx="3947162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PT" sz="4000" dirty="0" err="1">
                  <a:latin typeface="Oswald" pitchFamily="2" charset="0"/>
                </a:rPr>
                <a:t>Titles</a:t>
              </a:r>
              <a:r>
                <a:rPr lang="pt-PT" sz="4000" dirty="0">
                  <a:latin typeface="Oswald" pitchFamily="2" charset="0"/>
                </a:rPr>
                <a:t> per </a:t>
              </a:r>
              <a:r>
                <a:rPr lang="pt-PT" sz="4000" dirty="0" err="1">
                  <a:latin typeface="Oswald" pitchFamily="2" charset="0"/>
                </a:rPr>
                <a:t>Region</a:t>
              </a:r>
              <a:endParaRPr lang="en-US" sz="4000" dirty="0">
                <a:latin typeface="Oswald" pitchFamily="2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817410-91DA-41E5-9A6B-98042FCF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22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F7DD0A6-2D1A-4A71-9910-CCAD1BBB8124}"/>
              </a:ext>
            </a:extLst>
          </p:cNvPr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68C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oogle Shape;4816;p61">
            <a:extLst>
              <a:ext uri="{FF2B5EF4-FFF2-40B4-BE49-F238E27FC236}">
                <a16:creationId xmlns:a16="http://schemas.microsoft.com/office/drawing/2014/main" id="{10BB1F6E-D08E-4CCC-90FC-1C823EE074FB}"/>
              </a:ext>
            </a:extLst>
          </p:cNvPr>
          <p:cNvGrpSpPr/>
          <p:nvPr/>
        </p:nvGrpSpPr>
        <p:grpSpPr>
          <a:xfrm>
            <a:off x="662568" y="1795243"/>
            <a:ext cx="4707454" cy="2400185"/>
            <a:chOff x="233350" y="949250"/>
            <a:chExt cx="7137300" cy="3802300"/>
          </a:xfrm>
          <a:solidFill>
            <a:schemeClr val="accent5"/>
          </a:solidFill>
        </p:grpSpPr>
        <p:sp>
          <p:nvSpPr>
            <p:cNvPr id="51" name="Google Shape;4817;p61">
              <a:extLst>
                <a:ext uri="{FF2B5EF4-FFF2-40B4-BE49-F238E27FC236}">
                  <a16:creationId xmlns:a16="http://schemas.microsoft.com/office/drawing/2014/main" id="{6A6A776D-2CE3-4DE8-8F85-9083249EB360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818;p61">
              <a:extLst>
                <a:ext uri="{FF2B5EF4-FFF2-40B4-BE49-F238E27FC236}">
                  <a16:creationId xmlns:a16="http://schemas.microsoft.com/office/drawing/2014/main" id="{C8C95076-2669-4760-91CB-89D41984E6AD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819;p61">
              <a:extLst>
                <a:ext uri="{FF2B5EF4-FFF2-40B4-BE49-F238E27FC236}">
                  <a16:creationId xmlns:a16="http://schemas.microsoft.com/office/drawing/2014/main" id="{1C3BADE0-1D44-414A-8C8B-70486E162093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820;p61">
              <a:extLst>
                <a:ext uri="{FF2B5EF4-FFF2-40B4-BE49-F238E27FC236}">
                  <a16:creationId xmlns:a16="http://schemas.microsoft.com/office/drawing/2014/main" id="{C427EEF1-3D47-4500-912D-17C2A805A21A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821;p61">
              <a:extLst>
                <a:ext uri="{FF2B5EF4-FFF2-40B4-BE49-F238E27FC236}">
                  <a16:creationId xmlns:a16="http://schemas.microsoft.com/office/drawing/2014/main" id="{73D2F92A-330A-4A8E-A263-EAADED84317F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822;p61">
              <a:extLst>
                <a:ext uri="{FF2B5EF4-FFF2-40B4-BE49-F238E27FC236}">
                  <a16:creationId xmlns:a16="http://schemas.microsoft.com/office/drawing/2014/main" id="{80196F3B-7A70-445B-BE2A-C8928FC502B9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823;p61">
              <a:extLst>
                <a:ext uri="{FF2B5EF4-FFF2-40B4-BE49-F238E27FC236}">
                  <a16:creationId xmlns:a16="http://schemas.microsoft.com/office/drawing/2014/main" id="{88C9CC2E-E256-4F32-B440-68C9AD396830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824;p61">
              <a:extLst>
                <a:ext uri="{FF2B5EF4-FFF2-40B4-BE49-F238E27FC236}">
                  <a16:creationId xmlns:a16="http://schemas.microsoft.com/office/drawing/2014/main" id="{DADA68F9-579E-4859-B982-410973FD58F9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825;p61">
              <a:extLst>
                <a:ext uri="{FF2B5EF4-FFF2-40B4-BE49-F238E27FC236}">
                  <a16:creationId xmlns:a16="http://schemas.microsoft.com/office/drawing/2014/main" id="{741B38A4-4CEA-4A72-A60B-15F8B62BF3A6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826;p61">
              <a:extLst>
                <a:ext uri="{FF2B5EF4-FFF2-40B4-BE49-F238E27FC236}">
                  <a16:creationId xmlns:a16="http://schemas.microsoft.com/office/drawing/2014/main" id="{752A844D-745D-4DBF-A04F-A4602327A5F7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27;p61">
              <a:extLst>
                <a:ext uri="{FF2B5EF4-FFF2-40B4-BE49-F238E27FC236}">
                  <a16:creationId xmlns:a16="http://schemas.microsoft.com/office/drawing/2014/main" id="{1FEA9FC0-83FA-4FF6-9A1F-55A6A7505185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828;p61">
              <a:extLst>
                <a:ext uri="{FF2B5EF4-FFF2-40B4-BE49-F238E27FC236}">
                  <a16:creationId xmlns:a16="http://schemas.microsoft.com/office/drawing/2014/main" id="{9E82890C-776B-4A9E-B548-9FF56BF20A5E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829;p61">
              <a:extLst>
                <a:ext uri="{FF2B5EF4-FFF2-40B4-BE49-F238E27FC236}">
                  <a16:creationId xmlns:a16="http://schemas.microsoft.com/office/drawing/2014/main" id="{80DE2DD9-A2DB-4206-858F-4B569566DC19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830;p61">
              <a:extLst>
                <a:ext uri="{FF2B5EF4-FFF2-40B4-BE49-F238E27FC236}">
                  <a16:creationId xmlns:a16="http://schemas.microsoft.com/office/drawing/2014/main" id="{55437E0F-3366-4D81-A0FE-F953BCC79DC3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831;p61">
              <a:extLst>
                <a:ext uri="{FF2B5EF4-FFF2-40B4-BE49-F238E27FC236}">
                  <a16:creationId xmlns:a16="http://schemas.microsoft.com/office/drawing/2014/main" id="{67EAFB2F-D1DD-4C12-9821-003B7B27D7C1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832;p61">
              <a:extLst>
                <a:ext uri="{FF2B5EF4-FFF2-40B4-BE49-F238E27FC236}">
                  <a16:creationId xmlns:a16="http://schemas.microsoft.com/office/drawing/2014/main" id="{CF260112-67F5-4CB6-9BDC-28A794B06971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833;p61">
              <a:extLst>
                <a:ext uri="{FF2B5EF4-FFF2-40B4-BE49-F238E27FC236}">
                  <a16:creationId xmlns:a16="http://schemas.microsoft.com/office/drawing/2014/main" id="{54C10843-AF8E-434E-B59C-EAC43A4E64DF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834;p61">
              <a:extLst>
                <a:ext uri="{FF2B5EF4-FFF2-40B4-BE49-F238E27FC236}">
                  <a16:creationId xmlns:a16="http://schemas.microsoft.com/office/drawing/2014/main" id="{EA79A8FC-4FF3-4219-945B-93E0D519CC29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835;p61">
              <a:extLst>
                <a:ext uri="{FF2B5EF4-FFF2-40B4-BE49-F238E27FC236}">
                  <a16:creationId xmlns:a16="http://schemas.microsoft.com/office/drawing/2014/main" id="{EC97B842-181C-4171-8DB4-A1F0EAD2F20C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836;p61">
              <a:extLst>
                <a:ext uri="{FF2B5EF4-FFF2-40B4-BE49-F238E27FC236}">
                  <a16:creationId xmlns:a16="http://schemas.microsoft.com/office/drawing/2014/main" id="{70ABA4EC-BE44-4554-AD94-343B974895D7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837;p61">
              <a:extLst>
                <a:ext uri="{FF2B5EF4-FFF2-40B4-BE49-F238E27FC236}">
                  <a16:creationId xmlns:a16="http://schemas.microsoft.com/office/drawing/2014/main" id="{CDB3C6DC-CFB3-46E4-AA69-DDAFF23B851D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838;p61">
              <a:extLst>
                <a:ext uri="{FF2B5EF4-FFF2-40B4-BE49-F238E27FC236}">
                  <a16:creationId xmlns:a16="http://schemas.microsoft.com/office/drawing/2014/main" id="{70657A2F-308D-4BF9-BF95-E42D640D6A87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839;p61">
              <a:extLst>
                <a:ext uri="{FF2B5EF4-FFF2-40B4-BE49-F238E27FC236}">
                  <a16:creationId xmlns:a16="http://schemas.microsoft.com/office/drawing/2014/main" id="{4A703520-F0E2-4DD8-83CC-4251A25867F2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840;p61">
              <a:extLst>
                <a:ext uri="{FF2B5EF4-FFF2-40B4-BE49-F238E27FC236}">
                  <a16:creationId xmlns:a16="http://schemas.microsoft.com/office/drawing/2014/main" id="{018F8181-2BE7-4683-B2EE-C2BC962106FB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841;p61">
              <a:extLst>
                <a:ext uri="{FF2B5EF4-FFF2-40B4-BE49-F238E27FC236}">
                  <a16:creationId xmlns:a16="http://schemas.microsoft.com/office/drawing/2014/main" id="{C4B56382-40CD-44BC-B1FC-29BB2D0C906C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842;p61">
              <a:extLst>
                <a:ext uri="{FF2B5EF4-FFF2-40B4-BE49-F238E27FC236}">
                  <a16:creationId xmlns:a16="http://schemas.microsoft.com/office/drawing/2014/main" id="{CD5434C8-60D2-411A-9A20-E41374EC6F61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43;p61">
              <a:extLst>
                <a:ext uri="{FF2B5EF4-FFF2-40B4-BE49-F238E27FC236}">
                  <a16:creationId xmlns:a16="http://schemas.microsoft.com/office/drawing/2014/main" id="{2E480D26-A4D9-4289-83F6-36DD18E46B46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844;p61">
              <a:extLst>
                <a:ext uri="{FF2B5EF4-FFF2-40B4-BE49-F238E27FC236}">
                  <a16:creationId xmlns:a16="http://schemas.microsoft.com/office/drawing/2014/main" id="{9F469649-CE5D-4EA3-A5BB-7C4156F1BABF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45;p61">
              <a:extLst>
                <a:ext uri="{FF2B5EF4-FFF2-40B4-BE49-F238E27FC236}">
                  <a16:creationId xmlns:a16="http://schemas.microsoft.com/office/drawing/2014/main" id="{25BB02D2-0285-4532-887B-19E6BA0F7420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46;p61">
              <a:extLst>
                <a:ext uri="{FF2B5EF4-FFF2-40B4-BE49-F238E27FC236}">
                  <a16:creationId xmlns:a16="http://schemas.microsoft.com/office/drawing/2014/main" id="{C479FBA4-E4DE-4E7B-A2A4-BEDECA3AE4D9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847;p61">
              <a:extLst>
                <a:ext uri="{FF2B5EF4-FFF2-40B4-BE49-F238E27FC236}">
                  <a16:creationId xmlns:a16="http://schemas.microsoft.com/office/drawing/2014/main" id="{37B0492C-F24E-4888-A683-533407889AE3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848;p61">
              <a:extLst>
                <a:ext uri="{FF2B5EF4-FFF2-40B4-BE49-F238E27FC236}">
                  <a16:creationId xmlns:a16="http://schemas.microsoft.com/office/drawing/2014/main" id="{C318EDDF-BEDD-48AC-A764-645D73B6FA88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849;p61">
              <a:extLst>
                <a:ext uri="{FF2B5EF4-FFF2-40B4-BE49-F238E27FC236}">
                  <a16:creationId xmlns:a16="http://schemas.microsoft.com/office/drawing/2014/main" id="{70E6E9C9-E890-4ACA-9651-639A1DB3F246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850;p61">
              <a:extLst>
                <a:ext uri="{FF2B5EF4-FFF2-40B4-BE49-F238E27FC236}">
                  <a16:creationId xmlns:a16="http://schemas.microsoft.com/office/drawing/2014/main" id="{7BB08404-081A-4D65-BC44-E02F17A0C26E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851;p61">
              <a:extLst>
                <a:ext uri="{FF2B5EF4-FFF2-40B4-BE49-F238E27FC236}">
                  <a16:creationId xmlns:a16="http://schemas.microsoft.com/office/drawing/2014/main" id="{64B126C7-54AD-4E64-807D-0F83898F0EA5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852;p61">
              <a:extLst>
                <a:ext uri="{FF2B5EF4-FFF2-40B4-BE49-F238E27FC236}">
                  <a16:creationId xmlns:a16="http://schemas.microsoft.com/office/drawing/2014/main" id="{8095C3B5-AB94-4ECE-8597-D2B173456526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853;p61">
              <a:extLst>
                <a:ext uri="{FF2B5EF4-FFF2-40B4-BE49-F238E27FC236}">
                  <a16:creationId xmlns:a16="http://schemas.microsoft.com/office/drawing/2014/main" id="{FF65ADC4-9CEA-49D1-8E6B-2A619B6C8AC3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854;p61">
              <a:extLst>
                <a:ext uri="{FF2B5EF4-FFF2-40B4-BE49-F238E27FC236}">
                  <a16:creationId xmlns:a16="http://schemas.microsoft.com/office/drawing/2014/main" id="{B12E54D1-FBCA-4CA6-A482-B1D39817D612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855;p61">
              <a:extLst>
                <a:ext uri="{FF2B5EF4-FFF2-40B4-BE49-F238E27FC236}">
                  <a16:creationId xmlns:a16="http://schemas.microsoft.com/office/drawing/2014/main" id="{0ECA195E-8DCA-477E-85FD-C88DF3E1987B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856;p61">
              <a:extLst>
                <a:ext uri="{FF2B5EF4-FFF2-40B4-BE49-F238E27FC236}">
                  <a16:creationId xmlns:a16="http://schemas.microsoft.com/office/drawing/2014/main" id="{60794A14-4DAB-4228-A67A-2DBD09BC1942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857;p61">
              <a:extLst>
                <a:ext uri="{FF2B5EF4-FFF2-40B4-BE49-F238E27FC236}">
                  <a16:creationId xmlns:a16="http://schemas.microsoft.com/office/drawing/2014/main" id="{5F9BEF7D-6867-482D-97D6-1F1087B517AD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858;p61">
              <a:extLst>
                <a:ext uri="{FF2B5EF4-FFF2-40B4-BE49-F238E27FC236}">
                  <a16:creationId xmlns:a16="http://schemas.microsoft.com/office/drawing/2014/main" id="{3775AFEF-BBE4-4E88-BDCE-1145EA903FE6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859;p61">
              <a:extLst>
                <a:ext uri="{FF2B5EF4-FFF2-40B4-BE49-F238E27FC236}">
                  <a16:creationId xmlns:a16="http://schemas.microsoft.com/office/drawing/2014/main" id="{F26EAEE3-11C9-4D2B-AA3B-72398C682F84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860;p61">
              <a:extLst>
                <a:ext uri="{FF2B5EF4-FFF2-40B4-BE49-F238E27FC236}">
                  <a16:creationId xmlns:a16="http://schemas.microsoft.com/office/drawing/2014/main" id="{BB0F52A0-CBC3-4192-A441-31E575EAA189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861;p61">
              <a:extLst>
                <a:ext uri="{FF2B5EF4-FFF2-40B4-BE49-F238E27FC236}">
                  <a16:creationId xmlns:a16="http://schemas.microsoft.com/office/drawing/2014/main" id="{D30EC873-88E0-41B2-B450-986CD86107D4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862;p61">
              <a:extLst>
                <a:ext uri="{FF2B5EF4-FFF2-40B4-BE49-F238E27FC236}">
                  <a16:creationId xmlns:a16="http://schemas.microsoft.com/office/drawing/2014/main" id="{DB8CE5CF-7684-48F3-A1B8-1E296E7CE1B4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863;p61">
              <a:extLst>
                <a:ext uri="{FF2B5EF4-FFF2-40B4-BE49-F238E27FC236}">
                  <a16:creationId xmlns:a16="http://schemas.microsoft.com/office/drawing/2014/main" id="{EB0114BC-70DD-4F9B-B4EC-E5CACF9132F6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864;p61">
              <a:extLst>
                <a:ext uri="{FF2B5EF4-FFF2-40B4-BE49-F238E27FC236}">
                  <a16:creationId xmlns:a16="http://schemas.microsoft.com/office/drawing/2014/main" id="{F7578079-C2FF-420A-B773-D57DE37ABDA3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865;p61">
              <a:extLst>
                <a:ext uri="{FF2B5EF4-FFF2-40B4-BE49-F238E27FC236}">
                  <a16:creationId xmlns:a16="http://schemas.microsoft.com/office/drawing/2014/main" id="{7E1B9EA4-E1A2-4EA0-80FB-D4C850846BDB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866;p61">
              <a:extLst>
                <a:ext uri="{FF2B5EF4-FFF2-40B4-BE49-F238E27FC236}">
                  <a16:creationId xmlns:a16="http://schemas.microsoft.com/office/drawing/2014/main" id="{AC73AD18-BBD2-405A-82A7-67D23D612C59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867;p61">
              <a:extLst>
                <a:ext uri="{FF2B5EF4-FFF2-40B4-BE49-F238E27FC236}">
                  <a16:creationId xmlns:a16="http://schemas.microsoft.com/office/drawing/2014/main" id="{3DF9AFCE-055A-4E94-948A-E0F8F41B972D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D9DDC23F-0591-4B57-A14A-664029149732}"/>
              </a:ext>
            </a:extLst>
          </p:cNvPr>
          <p:cNvSpPr txBox="1">
            <a:spLocks/>
          </p:cNvSpPr>
          <p:nvPr/>
        </p:nvSpPr>
        <p:spPr>
          <a:xfrm>
            <a:off x="1165305" y="2160459"/>
            <a:ext cx="394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 err="1">
                <a:latin typeface="Oswald" pitchFamily="2" charset="0"/>
              </a:rPr>
              <a:t>Titles</a:t>
            </a:r>
            <a:r>
              <a:rPr lang="pt-PT" sz="4800" dirty="0">
                <a:latin typeface="Oswald" pitchFamily="2" charset="0"/>
              </a:rPr>
              <a:t> per </a:t>
            </a:r>
            <a:r>
              <a:rPr lang="pt-PT" sz="4800" dirty="0" err="1">
                <a:latin typeface="Oswald" pitchFamily="2" charset="0"/>
              </a:rPr>
              <a:t>Region</a:t>
            </a:r>
            <a:endParaRPr lang="en-US" sz="4800" dirty="0">
              <a:latin typeface="Oswald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DD4301-1458-4F62-9C68-CBD343F71DD9}"/>
              </a:ext>
            </a:extLst>
          </p:cNvPr>
          <p:cNvGrpSpPr/>
          <p:nvPr/>
        </p:nvGrpSpPr>
        <p:grpSpPr>
          <a:xfrm>
            <a:off x="7094562" y="1222503"/>
            <a:ext cx="4009896" cy="2905667"/>
            <a:chOff x="7094562" y="1222503"/>
            <a:chExt cx="4009896" cy="2905667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6F967B41-570C-4E25-AACD-2383D0F63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3164" y="2811008"/>
              <a:ext cx="1251294" cy="1251294"/>
            </a:xfrm>
            <a:prstGeom prst="rect">
              <a:avLst/>
            </a:prstGeom>
          </p:spPr>
        </p:pic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AFF4A665-108E-4CC1-AB58-03A4DB126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7231" y="2523175"/>
              <a:ext cx="1491924" cy="1491924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D3AF75F-9EB2-4839-AE6B-4CCC4FEFCAFC}"/>
                </a:ext>
              </a:extLst>
            </p:cNvPr>
            <p:cNvGrpSpPr/>
            <p:nvPr/>
          </p:nvGrpSpPr>
          <p:grpSpPr>
            <a:xfrm rot="21312064">
              <a:off x="7094562" y="1721248"/>
              <a:ext cx="1054594" cy="2406922"/>
              <a:chOff x="9986601" y="3480930"/>
              <a:chExt cx="1054594" cy="2406922"/>
            </a:xfrm>
            <a:solidFill>
              <a:schemeClr val="accent1">
                <a:alpha val="46000"/>
              </a:schemeClr>
            </a:solidFill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0DBE512B-A0B9-4222-8B31-E12458BA1352}"/>
                  </a:ext>
                </a:extLst>
              </p:cNvPr>
              <p:cNvSpPr/>
              <p:nvPr/>
            </p:nvSpPr>
            <p:spPr>
              <a:xfrm rot="21403700" flipH="1">
                <a:off x="9986601" y="5374806"/>
                <a:ext cx="1054594" cy="513046"/>
              </a:xfrm>
              <a:custGeom>
                <a:avLst/>
                <a:gdLst>
                  <a:gd name="connsiteX0" fmla="*/ 2247677 w 2246960"/>
                  <a:gd name="connsiteY0" fmla="*/ 660646 h 1093115"/>
                  <a:gd name="connsiteX1" fmla="*/ 2243339 w 2246960"/>
                  <a:gd name="connsiteY1" fmla="*/ 602521 h 1093115"/>
                  <a:gd name="connsiteX2" fmla="*/ 2229458 w 2246960"/>
                  <a:gd name="connsiteY2" fmla="*/ 533550 h 1093115"/>
                  <a:gd name="connsiteX3" fmla="*/ 2225988 w 2246960"/>
                  <a:gd name="connsiteY3" fmla="*/ 504053 h 1093115"/>
                  <a:gd name="connsiteX4" fmla="*/ 2229458 w 2246960"/>
                  <a:gd name="connsiteY4" fmla="*/ 397778 h 1093115"/>
                  <a:gd name="connsiteX5" fmla="*/ 2145306 w 2246960"/>
                  <a:gd name="connsiteY5" fmla="*/ 303649 h 1093115"/>
                  <a:gd name="connsiteX6" fmla="*/ 1971361 w 2246960"/>
                  <a:gd name="connsiteY6" fmla="*/ 232509 h 1093115"/>
                  <a:gd name="connsiteX7" fmla="*/ 1953576 w 2246960"/>
                  <a:gd name="connsiteY7" fmla="*/ 196940 h 1093115"/>
                  <a:gd name="connsiteX8" fmla="*/ 1960951 w 2246960"/>
                  <a:gd name="connsiteY8" fmla="*/ 172214 h 1093115"/>
                  <a:gd name="connsiteX9" fmla="*/ 1957480 w 2246960"/>
                  <a:gd name="connsiteY9" fmla="*/ 139247 h 1093115"/>
                  <a:gd name="connsiteX10" fmla="*/ 1892848 w 2246960"/>
                  <a:gd name="connsiteY10" fmla="*/ 58132 h 1093115"/>
                  <a:gd name="connsiteX11" fmla="*/ 1802189 w 2246960"/>
                  <a:gd name="connsiteY11" fmla="*/ 439 h 1093115"/>
                  <a:gd name="connsiteX12" fmla="*/ 1790043 w 2246960"/>
                  <a:gd name="connsiteY12" fmla="*/ 13886 h 1093115"/>
                  <a:gd name="connsiteX13" fmla="*/ 1737122 w 2246960"/>
                  <a:gd name="connsiteY13" fmla="*/ 106281 h 1093115"/>
                  <a:gd name="connsiteX14" fmla="*/ 1632582 w 2246960"/>
                  <a:gd name="connsiteY14" fmla="*/ 192168 h 1093115"/>
                  <a:gd name="connsiteX15" fmla="*/ 1524572 w 2246960"/>
                  <a:gd name="connsiteY15" fmla="*/ 221665 h 1093115"/>
                  <a:gd name="connsiteX16" fmla="*/ 1454734 w 2246960"/>
                  <a:gd name="connsiteY16" fmla="*/ 234678 h 1093115"/>
                  <a:gd name="connsiteX17" fmla="*/ 1145018 w 2246960"/>
                  <a:gd name="connsiteY17" fmla="*/ 256801 h 1093115"/>
                  <a:gd name="connsiteX18" fmla="*/ 1104243 w 2246960"/>
                  <a:gd name="connsiteY18" fmla="*/ 256801 h 1093115"/>
                  <a:gd name="connsiteX19" fmla="*/ 794527 w 2246960"/>
                  <a:gd name="connsiteY19" fmla="*/ 234678 h 1093115"/>
                  <a:gd name="connsiteX20" fmla="*/ 724689 w 2246960"/>
                  <a:gd name="connsiteY20" fmla="*/ 221665 h 1093115"/>
                  <a:gd name="connsiteX21" fmla="*/ 616678 w 2246960"/>
                  <a:gd name="connsiteY21" fmla="*/ 192168 h 1093115"/>
                  <a:gd name="connsiteX22" fmla="*/ 512138 w 2246960"/>
                  <a:gd name="connsiteY22" fmla="*/ 106281 h 1093115"/>
                  <a:gd name="connsiteX23" fmla="*/ 459218 w 2246960"/>
                  <a:gd name="connsiteY23" fmla="*/ 13886 h 1093115"/>
                  <a:gd name="connsiteX24" fmla="*/ 447072 w 2246960"/>
                  <a:gd name="connsiteY24" fmla="*/ 439 h 1093115"/>
                  <a:gd name="connsiteX25" fmla="*/ 356413 w 2246960"/>
                  <a:gd name="connsiteY25" fmla="*/ 58132 h 1093115"/>
                  <a:gd name="connsiteX26" fmla="*/ 291780 w 2246960"/>
                  <a:gd name="connsiteY26" fmla="*/ 139247 h 1093115"/>
                  <a:gd name="connsiteX27" fmla="*/ 288310 w 2246960"/>
                  <a:gd name="connsiteY27" fmla="*/ 172214 h 1093115"/>
                  <a:gd name="connsiteX28" fmla="*/ 295684 w 2246960"/>
                  <a:gd name="connsiteY28" fmla="*/ 196940 h 1093115"/>
                  <a:gd name="connsiteX29" fmla="*/ 277899 w 2246960"/>
                  <a:gd name="connsiteY29" fmla="*/ 232509 h 1093115"/>
                  <a:gd name="connsiteX30" fmla="*/ 103955 w 2246960"/>
                  <a:gd name="connsiteY30" fmla="*/ 303649 h 1093115"/>
                  <a:gd name="connsiteX31" fmla="*/ 19802 w 2246960"/>
                  <a:gd name="connsiteY31" fmla="*/ 397778 h 1093115"/>
                  <a:gd name="connsiteX32" fmla="*/ 23273 w 2246960"/>
                  <a:gd name="connsiteY32" fmla="*/ 504053 h 1093115"/>
                  <a:gd name="connsiteX33" fmla="*/ 19802 w 2246960"/>
                  <a:gd name="connsiteY33" fmla="*/ 533550 h 1093115"/>
                  <a:gd name="connsiteX34" fmla="*/ 5922 w 2246960"/>
                  <a:gd name="connsiteY34" fmla="*/ 602521 h 1093115"/>
                  <a:gd name="connsiteX35" fmla="*/ 1584 w 2246960"/>
                  <a:gd name="connsiteY35" fmla="*/ 660646 h 1093115"/>
                  <a:gd name="connsiteX36" fmla="*/ 87472 w 2246960"/>
                  <a:gd name="connsiteY36" fmla="*/ 832422 h 1093115"/>
                  <a:gd name="connsiteX37" fmla="*/ 114366 w 2246960"/>
                  <a:gd name="connsiteY37" fmla="*/ 861051 h 1093115"/>
                  <a:gd name="connsiteX38" fmla="*/ 451843 w 2246960"/>
                  <a:gd name="connsiteY38" fmla="*/ 993786 h 1093115"/>
                  <a:gd name="connsiteX39" fmla="*/ 1061733 w 2246960"/>
                  <a:gd name="connsiteY39" fmla="*/ 1096157 h 1093115"/>
                  <a:gd name="connsiteX40" fmla="*/ 1187962 w 2246960"/>
                  <a:gd name="connsiteY40" fmla="*/ 1096157 h 1093115"/>
                  <a:gd name="connsiteX41" fmla="*/ 1797851 w 2246960"/>
                  <a:gd name="connsiteY41" fmla="*/ 993786 h 1093115"/>
                  <a:gd name="connsiteX42" fmla="*/ 2135329 w 2246960"/>
                  <a:gd name="connsiteY42" fmla="*/ 861051 h 1093115"/>
                  <a:gd name="connsiteX43" fmla="*/ 2162223 w 2246960"/>
                  <a:gd name="connsiteY43" fmla="*/ 832422 h 1093115"/>
                  <a:gd name="connsiteX44" fmla="*/ 2247677 w 2246960"/>
                  <a:gd name="connsiteY44" fmla="*/ 660646 h 1093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246960" h="1093115">
                    <a:moveTo>
                      <a:pt x="2247677" y="660646"/>
                    </a:moveTo>
                    <a:cubicBezTo>
                      <a:pt x="2245074" y="641560"/>
                      <a:pt x="2244207" y="622040"/>
                      <a:pt x="2243339" y="602521"/>
                    </a:cubicBezTo>
                    <a:cubicBezTo>
                      <a:pt x="2242038" y="578663"/>
                      <a:pt x="2242471" y="554805"/>
                      <a:pt x="2229458" y="533550"/>
                    </a:cubicBezTo>
                    <a:cubicBezTo>
                      <a:pt x="2223819" y="524441"/>
                      <a:pt x="2225120" y="514897"/>
                      <a:pt x="2225988" y="504053"/>
                    </a:cubicBezTo>
                    <a:cubicBezTo>
                      <a:pt x="2229892" y="468917"/>
                      <a:pt x="2240736" y="434649"/>
                      <a:pt x="2229458" y="397778"/>
                    </a:cubicBezTo>
                    <a:cubicBezTo>
                      <a:pt x="2215577" y="352231"/>
                      <a:pt x="2186948" y="321433"/>
                      <a:pt x="2145306" y="303649"/>
                    </a:cubicBezTo>
                    <a:cubicBezTo>
                      <a:pt x="2088047" y="278489"/>
                      <a:pt x="2029487" y="255933"/>
                      <a:pt x="1971361" y="232509"/>
                    </a:cubicBezTo>
                    <a:cubicBezTo>
                      <a:pt x="1954878" y="226003"/>
                      <a:pt x="1947070" y="215158"/>
                      <a:pt x="1953576" y="196940"/>
                    </a:cubicBezTo>
                    <a:cubicBezTo>
                      <a:pt x="1956613" y="188698"/>
                      <a:pt x="1958348" y="180456"/>
                      <a:pt x="1960951" y="172214"/>
                    </a:cubicBezTo>
                    <a:cubicBezTo>
                      <a:pt x="1964421" y="160503"/>
                      <a:pt x="1965722" y="148790"/>
                      <a:pt x="1957480" y="139247"/>
                    </a:cubicBezTo>
                    <a:cubicBezTo>
                      <a:pt x="1934924" y="112787"/>
                      <a:pt x="1917573" y="82857"/>
                      <a:pt x="1892848" y="58132"/>
                    </a:cubicBezTo>
                    <a:cubicBezTo>
                      <a:pt x="1866821" y="32539"/>
                      <a:pt x="1836457" y="13452"/>
                      <a:pt x="1802189" y="439"/>
                    </a:cubicBezTo>
                    <a:cubicBezTo>
                      <a:pt x="1790910" y="-2163"/>
                      <a:pt x="1790910" y="7379"/>
                      <a:pt x="1790043" y="13886"/>
                    </a:cubicBezTo>
                    <a:cubicBezTo>
                      <a:pt x="1783970" y="51191"/>
                      <a:pt x="1763583" y="80688"/>
                      <a:pt x="1737122" y="106281"/>
                    </a:cubicBezTo>
                    <a:cubicBezTo>
                      <a:pt x="1704589" y="137946"/>
                      <a:pt x="1675960" y="173516"/>
                      <a:pt x="1632582" y="192168"/>
                    </a:cubicBezTo>
                    <a:cubicBezTo>
                      <a:pt x="1597880" y="207350"/>
                      <a:pt x="1562310" y="218629"/>
                      <a:pt x="1524572" y="221665"/>
                    </a:cubicBezTo>
                    <a:cubicBezTo>
                      <a:pt x="1500714" y="223834"/>
                      <a:pt x="1478158" y="231208"/>
                      <a:pt x="1454734" y="234678"/>
                    </a:cubicBezTo>
                    <a:cubicBezTo>
                      <a:pt x="1371449" y="247258"/>
                      <a:pt x="1229170" y="259403"/>
                      <a:pt x="1145018" y="256801"/>
                    </a:cubicBezTo>
                    <a:cubicBezTo>
                      <a:pt x="1138945" y="257669"/>
                      <a:pt x="1110316" y="257669"/>
                      <a:pt x="1104243" y="256801"/>
                    </a:cubicBezTo>
                    <a:cubicBezTo>
                      <a:pt x="1019656" y="259837"/>
                      <a:pt x="877812" y="247691"/>
                      <a:pt x="794527" y="234678"/>
                    </a:cubicBezTo>
                    <a:cubicBezTo>
                      <a:pt x="771103" y="231208"/>
                      <a:pt x="748113" y="223400"/>
                      <a:pt x="724689" y="221665"/>
                    </a:cubicBezTo>
                    <a:cubicBezTo>
                      <a:pt x="686950" y="218195"/>
                      <a:pt x="651380" y="207350"/>
                      <a:pt x="616678" y="192168"/>
                    </a:cubicBezTo>
                    <a:cubicBezTo>
                      <a:pt x="573301" y="173082"/>
                      <a:pt x="544672" y="137512"/>
                      <a:pt x="512138" y="106281"/>
                    </a:cubicBezTo>
                    <a:cubicBezTo>
                      <a:pt x="485678" y="80688"/>
                      <a:pt x="465291" y="51191"/>
                      <a:pt x="459218" y="13886"/>
                    </a:cubicBezTo>
                    <a:cubicBezTo>
                      <a:pt x="457916" y="7379"/>
                      <a:pt x="458350" y="-1730"/>
                      <a:pt x="447072" y="439"/>
                    </a:cubicBezTo>
                    <a:cubicBezTo>
                      <a:pt x="413237" y="13452"/>
                      <a:pt x="382439" y="32539"/>
                      <a:pt x="356413" y="58132"/>
                    </a:cubicBezTo>
                    <a:cubicBezTo>
                      <a:pt x="331687" y="82857"/>
                      <a:pt x="314336" y="112787"/>
                      <a:pt x="291780" y="139247"/>
                    </a:cubicBezTo>
                    <a:cubicBezTo>
                      <a:pt x="283538" y="148790"/>
                      <a:pt x="284840" y="160936"/>
                      <a:pt x="288310" y="172214"/>
                    </a:cubicBezTo>
                    <a:cubicBezTo>
                      <a:pt x="290913" y="180456"/>
                      <a:pt x="292648" y="188698"/>
                      <a:pt x="295684" y="196940"/>
                    </a:cubicBezTo>
                    <a:cubicBezTo>
                      <a:pt x="302191" y="215158"/>
                      <a:pt x="294383" y="225569"/>
                      <a:pt x="277899" y="232509"/>
                    </a:cubicBezTo>
                    <a:cubicBezTo>
                      <a:pt x="219773" y="255933"/>
                      <a:pt x="161213" y="278489"/>
                      <a:pt x="103955" y="303649"/>
                    </a:cubicBezTo>
                    <a:cubicBezTo>
                      <a:pt x="62313" y="321867"/>
                      <a:pt x="33683" y="352665"/>
                      <a:pt x="19802" y="397778"/>
                    </a:cubicBezTo>
                    <a:cubicBezTo>
                      <a:pt x="8524" y="434649"/>
                      <a:pt x="19369" y="468917"/>
                      <a:pt x="23273" y="504053"/>
                    </a:cubicBezTo>
                    <a:cubicBezTo>
                      <a:pt x="24574" y="514464"/>
                      <a:pt x="25442" y="524441"/>
                      <a:pt x="19802" y="533550"/>
                    </a:cubicBezTo>
                    <a:cubicBezTo>
                      <a:pt x="6789" y="555239"/>
                      <a:pt x="7223" y="578663"/>
                      <a:pt x="5922" y="602521"/>
                    </a:cubicBezTo>
                    <a:cubicBezTo>
                      <a:pt x="5054" y="622040"/>
                      <a:pt x="4187" y="641560"/>
                      <a:pt x="1584" y="660646"/>
                    </a:cubicBezTo>
                    <a:cubicBezTo>
                      <a:pt x="-8393" y="731352"/>
                      <a:pt x="29779" y="794683"/>
                      <a:pt x="87472" y="832422"/>
                    </a:cubicBezTo>
                    <a:cubicBezTo>
                      <a:pt x="90508" y="847604"/>
                      <a:pt x="102220" y="855412"/>
                      <a:pt x="114366" y="861051"/>
                    </a:cubicBezTo>
                    <a:cubicBezTo>
                      <a:pt x="181167" y="890982"/>
                      <a:pt x="323880" y="951276"/>
                      <a:pt x="451843" y="993786"/>
                    </a:cubicBezTo>
                    <a:cubicBezTo>
                      <a:pt x="742040" y="1075337"/>
                      <a:pt x="1021825" y="1101363"/>
                      <a:pt x="1061733" y="1096157"/>
                    </a:cubicBezTo>
                    <a:cubicBezTo>
                      <a:pt x="1114653" y="1096591"/>
                      <a:pt x="1124630" y="1096591"/>
                      <a:pt x="1187962" y="1096157"/>
                    </a:cubicBezTo>
                    <a:cubicBezTo>
                      <a:pt x="1227869" y="1101363"/>
                      <a:pt x="1507655" y="1075337"/>
                      <a:pt x="1797851" y="993786"/>
                    </a:cubicBezTo>
                    <a:cubicBezTo>
                      <a:pt x="1925815" y="951276"/>
                      <a:pt x="2068527" y="890982"/>
                      <a:pt x="2135329" y="861051"/>
                    </a:cubicBezTo>
                    <a:cubicBezTo>
                      <a:pt x="2147908" y="855412"/>
                      <a:pt x="2159620" y="847604"/>
                      <a:pt x="2162223" y="832422"/>
                    </a:cubicBezTo>
                    <a:cubicBezTo>
                      <a:pt x="2219481" y="794249"/>
                      <a:pt x="2257654" y="731352"/>
                      <a:pt x="2247677" y="660646"/>
                    </a:cubicBezTo>
                    <a:close/>
                  </a:path>
                </a:pathLst>
              </a:custGeom>
              <a:grpFill/>
              <a:ln w="43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E48B13A-2C8B-4DAC-92FF-D5DC32F05E81}"/>
                  </a:ext>
                </a:extLst>
              </p:cNvPr>
              <p:cNvSpPr/>
              <p:nvPr/>
            </p:nvSpPr>
            <p:spPr>
              <a:xfrm rot="21403700" flipH="1">
                <a:off x="10122336" y="3480930"/>
                <a:ext cx="663702" cy="2021645"/>
              </a:xfrm>
              <a:custGeom>
                <a:avLst/>
                <a:gdLst>
                  <a:gd name="connsiteX0" fmla="*/ 1396363 w 1414110"/>
                  <a:gd name="connsiteY0" fmla="*/ 3915263 h 4307396"/>
                  <a:gd name="connsiteX1" fmla="*/ 1229360 w 1414110"/>
                  <a:gd name="connsiteY1" fmla="*/ 3835448 h 4307396"/>
                  <a:gd name="connsiteX2" fmla="*/ 1006399 w 1414110"/>
                  <a:gd name="connsiteY2" fmla="*/ 3801614 h 4307396"/>
                  <a:gd name="connsiteX3" fmla="*/ 942200 w 1414110"/>
                  <a:gd name="connsiteY3" fmla="*/ 3796408 h 4307396"/>
                  <a:gd name="connsiteX4" fmla="*/ 928319 w 1414110"/>
                  <a:gd name="connsiteY4" fmla="*/ 3786432 h 4307396"/>
                  <a:gd name="connsiteX5" fmla="*/ 908799 w 1414110"/>
                  <a:gd name="connsiteY5" fmla="*/ 3644153 h 4307396"/>
                  <a:gd name="connsiteX6" fmla="*/ 929620 w 1414110"/>
                  <a:gd name="connsiteY6" fmla="*/ 3491030 h 4307396"/>
                  <a:gd name="connsiteX7" fmla="*/ 962587 w 1414110"/>
                  <a:gd name="connsiteY7" fmla="*/ 3322291 h 4307396"/>
                  <a:gd name="connsiteX8" fmla="*/ 1003796 w 1414110"/>
                  <a:gd name="connsiteY8" fmla="*/ 2585306 h 4307396"/>
                  <a:gd name="connsiteX9" fmla="*/ 1026352 w 1414110"/>
                  <a:gd name="connsiteY9" fmla="*/ 2337186 h 4307396"/>
                  <a:gd name="connsiteX10" fmla="*/ 1014207 w 1414110"/>
                  <a:gd name="connsiteY10" fmla="*/ 2159771 h 4307396"/>
                  <a:gd name="connsiteX11" fmla="*/ 986445 w 1414110"/>
                  <a:gd name="connsiteY11" fmla="*/ 1953294 h 4307396"/>
                  <a:gd name="connsiteX12" fmla="*/ 966491 w 1414110"/>
                  <a:gd name="connsiteY12" fmla="*/ 1867406 h 4307396"/>
                  <a:gd name="connsiteX13" fmla="*/ 968660 w 1414110"/>
                  <a:gd name="connsiteY13" fmla="*/ 1839211 h 4307396"/>
                  <a:gd name="connsiteX14" fmla="*/ 971697 w 1414110"/>
                  <a:gd name="connsiteY14" fmla="*/ 1814919 h 4307396"/>
                  <a:gd name="connsiteX15" fmla="*/ 982107 w 1414110"/>
                  <a:gd name="connsiteY15" fmla="*/ 1776747 h 4307396"/>
                  <a:gd name="connsiteX16" fmla="*/ 1028955 w 1414110"/>
                  <a:gd name="connsiteY16" fmla="*/ 1698233 h 4307396"/>
                  <a:gd name="connsiteX17" fmla="*/ 1133061 w 1414110"/>
                  <a:gd name="connsiteY17" fmla="*/ 1539471 h 4307396"/>
                  <a:gd name="connsiteX18" fmla="*/ 1150412 w 1414110"/>
                  <a:gd name="connsiteY18" fmla="*/ 1486985 h 4307396"/>
                  <a:gd name="connsiteX19" fmla="*/ 1159522 w 1414110"/>
                  <a:gd name="connsiteY19" fmla="*/ 1438835 h 4307396"/>
                  <a:gd name="connsiteX20" fmla="*/ 1181210 w 1414110"/>
                  <a:gd name="connsiteY20" fmla="*/ 1250143 h 4307396"/>
                  <a:gd name="connsiteX21" fmla="*/ 1212876 w 1414110"/>
                  <a:gd name="connsiteY21" fmla="*/ 1092248 h 4307396"/>
                  <a:gd name="connsiteX22" fmla="*/ 1214177 w 1414110"/>
                  <a:gd name="connsiteY22" fmla="*/ 1024145 h 4307396"/>
                  <a:gd name="connsiteX23" fmla="*/ 1215913 w 1414110"/>
                  <a:gd name="connsiteY23" fmla="*/ 945632 h 4307396"/>
                  <a:gd name="connsiteX24" fmla="*/ 1188585 w 1414110"/>
                  <a:gd name="connsiteY24" fmla="*/ 865817 h 4307396"/>
                  <a:gd name="connsiteX25" fmla="*/ 1083177 w 1414110"/>
                  <a:gd name="connsiteY25" fmla="*/ 777761 h 4307396"/>
                  <a:gd name="connsiteX26" fmla="*/ 1045439 w 1414110"/>
                  <a:gd name="connsiteY26" fmla="*/ 754337 h 4307396"/>
                  <a:gd name="connsiteX27" fmla="*/ 929186 w 1414110"/>
                  <a:gd name="connsiteY27" fmla="*/ 689270 h 4307396"/>
                  <a:gd name="connsiteX28" fmla="*/ 870627 w 1414110"/>
                  <a:gd name="connsiteY28" fmla="*/ 658038 h 4307396"/>
                  <a:gd name="connsiteX29" fmla="*/ 799054 w 1414110"/>
                  <a:gd name="connsiteY29" fmla="*/ 596008 h 4307396"/>
                  <a:gd name="connsiteX30" fmla="*/ 791246 w 1414110"/>
                  <a:gd name="connsiteY30" fmla="*/ 554800 h 4307396"/>
                  <a:gd name="connsiteX31" fmla="*/ 796017 w 1414110"/>
                  <a:gd name="connsiteY31" fmla="*/ 449392 h 4307396"/>
                  <a:gd name="connsiteX32" fmla="*/ 816838 w 1414110"/>
                  <a:gd name="connsiteY32" fmla="*/ 393001 h 4307396"/>
                  <a:gd name="connsiteX33" fmla="*/ 827683 w 1414110"/>
                  <a:gd name="connsiteY33" fmla="*/ 301474 h 4307396"/>
                  <a:gd name="connsiteX34" fmla="*/ 822478 w 1414110"/>
                  <a:gd name="connsiteY34" fmla="*/ 189126 h 4307396"/>
                  <a:gd name="connsiteX35" fmla="*/ 782136 w 1414110"/>
                  <a:gd name="connsiteY35" fmla="*/ 78080 h 4307396"/>
                  <a:gd name="connsiteX36" fmla="*/ 707093 w 1414110"/>
                  <a:gd name="connsiteY36" fmla="*/ 19954 h 4307396"/>
                  <a:gd name="connsiteX37" fmla="*/ 628146 w 1414110"/>
                  <a:gd name="connsiteY37" fmla="*/ 0 h 4307396"/>
                  <a:gd name="connsiteX38" fmla="*/ 530546 w 1414110"/>
                  <a:gd name="connsiteY38" fmla="*/ 22123 h 4307396"/>
                  <a:gd name="connsiteX39" fmla="*/ 458106 w 1414110"/>
                  <a:gd name="connsiteY39" fmla="*/ 83285 h 4307396"/>
                  <a:gd name="connsiteX40" fmla="*/ 422970 w 1414110"/>
                  <a:gd name="connsiteY40" fmla="*/ 196067 h 4307396"/>
                  <a:gd name="connsiteX41" fmla="*/ 422970 w 1414110"/>
                  <a:gd name="connsiteY41" fmla="*/ 308415 h 4307396"/>
                  <a:gd name="connsiteX42" fmla="*/ 438152 w 1414110"/>
                  <a:gd name="connsiteY42" fmla="*/ 399508 h 4307396"/>
                  <a:gd name="connsiteX43" fmla="*/ 461576 w 1414110"/>
                  <a:gd name="connsiteY43" fmla="*/ 455031 h 4307396"/>
                  <a:gd name="connsiteX44" fmla="*/ 471119 w 1414110"/>
                  <a:gd name="connsiteY44" fmla="*/ 560005 h 4307396"/>
                  <a:gd name="connsiteX45" fmla="*/ 465046 w 1414110"/>
                  <a:gd name="connsiteY45" fmla="*/ 601647 h 4307396"/>
                  <a:gd name="connsiteX46" fmla="*/ 396076 w 1414110"/>
                  <a:gd name="connsiteY46" fmla="*/ 666714 h 4307396"/>
                  <a:gd name="connsiteX47" fmla="*/ 338817 w 1414110"/>
                  <a:gd name="connsiteY47" fmla="*/ 700548 h 4307396"/>
                  <a:gd name="connsiteX48" fmla="*/ 225602 w 1414110"/>
                  <a:gd name="connsiteY48" fmla="*/ 770820 h 4307396"/>
                  <a:gd name="connsiteX49" fmla="*/ 188731 w 1414110"/>
                  <a:gd name="connsiteY49" fmla="*/ 795979 h 4307396"/>
                  <a:gd name="connsiteX50" fmla="*/ 87227 w 1414110"/>
                  <a:gd name="connsiteY50" fmla="*/ 888807 h 4307396"/>
                  <a:gd name="connsiteX51" fmla="*/ 63369 w 1414110"/>
                  <a:gd name="connsiteY51" fmla="*/ 969923 h 4307396"/>
                  <a:gd name="connsiteX52" fmla="*/ 68575 w 1414110"/>
                  <a:gd name="connsiteY52" fmla="*/ 1048437 h 4307396"/>
                  <a:gd name="connsiteX53" fmla="*/ 72912 w 1414110"/>
                  <a:gd name="connsiteY53" fmla="*/ 1116540 h 4307396"/>
                  <a:gd name="connsiteX54" fmla="*/ 111519 w 1414110"/>
                  <a:gd name="connsiteY54" fmla="*/ 1272699 h 4307396"/>
                  <a:gd name="connsiteX55" fmla="*/ 141883 w 1414110"/>
                  <a:gd name="connsiteY55" fmla="*/ 1460090 h 4307396"/>
                  <a:gd name="connsiteX56" fmla="*/ 153161 w 1414110"/>
                  <a:gd name="connsiteY56" fmla="*/ 1507372 h 4307396"/>
                  <a:gd name="connsiteX57" fmla="*/ 173115 w 1414110"/>
                  <a:gd name="connsiteY57" fmla="*/ 1558991 h 4307396"/>
                  <a:gd name="connsiteX58" fmla="*/ 284161 w 1414110"/>
                  <a:gd name="connsiteY58" fmla="*/ 1712982 h 4307396"/>
                  <a:gd name="connsiteX59" fmla="*/ 334479 w 1414110"/>
                  <a:gd name="connsiteY59" fmla="*/ 1789327 h 4307396"/>
                  <a:gd name="connsiteX60" fmla="*/ 346625 w 1414110"/>
                  <a:gd name="connsiteY60" fmla="*/ 1827065 h 4307396"/>
                  <a:gd name="connsiteX61" fmla="*/ 350963 w 1414110"/>
                  <a:gd name="connsiteY61" fmla="*/ 1851356 h 4307396"/>
                  <a:gd name="connsiteX62" fmla="*/ 354433 w 1414110"/>
                  <a:gd name="connsiteY62" fmla="*/ 1879552 h 4307396"/>
                  <a:gd name="connsiteX63" fmla="*/ 338383 w 1414110"/>
                  <a:gd name="connsiteY63" fmla="*/ 1966307 h 4307396"/>
                  <a:gd name="connsiteX64" fmla="*/ 320165 w 1414110"/>
                  <a:gd name="connsiteY64" fmla="*/ 2174086 h 4307396"/>
                  <a:gd name="connsiteX65" fmla="*/ 316261 w 1414110"/>
                  <a:gd name="connsiteY65" fmla="*/ 2351500 h 4307396"/>
                  <a:gd name="connsiteX66" fmla="*/ 350095 w 1414110"/>
                  <a:gd name="connsiteY66" fmla="*/ 2598319 h 4307396"/>
                  <a:gd name="connsiteX67" fmla="*/ 424271 w 1414110"/>
                  <a:gd name="connsiteY67" fmla="*/ 3332702 h 4307396"/>
                  <a:gd name="connsiteX68" fmla="*/ 465046 w 1414110"/>
                  <a:gd name="connsiteY68" fmla="*/ 3499706 h 4307396"/>
                  <a:gd name="connsiteX69" fmla="*/ 492374 w 1414110"/>
                  <a:gd name="connsiteY69" fmla="*/ 3651527 h 4307396"/>
                  <a:gd name="connsiteX70" fmla="*/ 479361 w 1414110"/>
                  <a:gd name="connsiteY70" fmla="*/ 3794673 h 4307396"/>
                  <a:gd name="connsiteX71" fmla="*/ 465914 w 1414110"/>
                  <a:gd name="connsiteY71" fmla="*/ 3805518 h 4307396"/>
                  <a:gd name="connsiteX72" fmla="*/ 402148 w 1414110"/>
                  <a:gd name="connsiteY72" fmla="*/ 3813759 h 4307396"/>
                  <a:gd name="connsiteX73" fmla="*/ 180923 w 1414110"/>
                  <a:gd name="connsiteY73" fmla="*/ 3857571 h 4307396"/>
                  <a:gd name="connsiteX74" fmla="*/ 17389 w 1414110"/>
                  <a:gd name="connsiteY74" fmla="*/ 3944760 h 4307396"/>
                  <a:gd name="connsiteX75" fmla="*/ 2207 w 1414110"/>
                  <a:gd name="connsiteY75" fmla="*/ 3997681 h 4307396"/>
                  <a:gd name="connsiteX76" fmla="*/ 8280 w 1414110"/>
                  <a:gd name="connsiteY76" fmla="*/ 4087906 h 4307396"/>
                  <a:gd name="connsiteX77" fmla="*/ 26932 w 1414110"/>
                  <a:gd name="connsiteY77" fmla="*/ 4142996 h 4307396"/>
                  <a:gd name="connsiteX78" fmla="*/ 173982 w 1414110"/>
                  <a:gd name="connsiteY78" fmla="*/ 4267923 h 4307396"/>
                  <a:gd name="connsiteX79" fmla="*/ 357903 w 1414110"/>
                  <a:gd name="connsiteY79" fmla="*/ 4300890 h 4307396"/>
                  <a:gd name="connsiteX80" fmla="*/ 537053 w 1414110"/>
                  <a:gd name="connsiteY80" fmla="*/ 4307397 h 4307396"/>
                  <a:gd name="connsiteX81" fmla="*/ 847637 w 1414110"/>
                  <a:gd name="connsiteY81" fmla="*/ 4303927 h 4307396"/>
                  <a:gd name="connsiteX82" fmla="*/ 1073200 w 1414110"/>
                  <a:gd name="connsiteY82" fmla="*/ 4286142 h 4307396"/>
                  <a:gd name="connsiteX83" fmla="*/ 1255386 w 1414110"/>
                  <a:gd name="connsiteY83" fmla="*/ 4244933 h 4307396"/>
                  <a:gd name="connsiteX84" fmla="*/ 1396797 w 1414110"/>
                  <a:gd name="connsiteY84" fmla="*/ 4113499 h 4307396"/>
                  <a:gd name="connsiteX85" fmla="*/ 1413281 w 1414110"/>
                  <a:gd name="connsiteY85" fmla="*/ 4057542 h 4307396"/>
                  <a:gd name="connsiteX86" fmla="*/ 1415016 w 1414110"/>
                  <a:gd name="connsiteY86" fmla="*/ 3967316 h 4307396"/>
                  <a:gd name="connsiteX87" fmla="*/ 1396363 w 1414110"/>
                  <a:gd name="connsiteY87" fmla="*/ 3915263 h 4307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414110" h="4307396">
                    <a:moveTo>
                      <a:pt x="1396363" y="3915263"/>
                    </a:moveTo>
                    <a:cubicBezTo>
                      <a:pt x="1349082" y="3869283"/>
                      <a:pt x="1289221" y="3853233"/>
                      <a:pt x="1229360" y="3835448"/>
                    </a:cubicBezTo>
                    <a:cubicBezTo>
                      <a:pt x="1156485" y="3813759"/>
                      <a:pt x="1081442" y="3807253"/>
                      <a:pt x="1006399" y="3801614"/>
                    </a:cubicBezTo>
                    <a:cubicBezTo>
                      <a:pt x="985144" y="3799879"/>
                      <a:pt x="963889" y="3795541"/>
                      <a:pt x="942200" y="3796408"/>
                    </a:cubicBezTo>
                    <a:cubicBezTo>
                      <a:pt x="935259" y="3796408"/>
                      <a:pt x="928753" y="3794673"/>
                      <a:pt x="928319" y="3786432"/>
                    </a:cubicBezTo>
                    <a:cubicBezTo>
                      <a:pt x="924415" y="3738716"/>
                      <a:pt x="903594" y="3692302"/>
                      <a:pt x="908799" y="3644153"/>
                    </a:cubicBezTo>
                    <a:cubicBezTo>
                      <a:pt x="914438" y="3592968"/>
                      <a:pt x="915306" y="3542216"/>
                      <a:pt x="929620" y="3491030"/>
                    </a:cubicBezTo>
                    <a:cubicBezTo>
                      <a:pt x="944802" y="3435941"/>
                      <a:pt x="957382" y="3379550"/>
                      <a:pt x="962587" y="3322291"/>
                    </a:cubicBezTo>
                    <a:cubicBezTo>
                      <a:pt x="979071" y="3276745"/>
                      <a:pt x="983408" y="2716306"/>
                      <a:pt x="1003796" y="2585306"/>
                    </a:cubicBezTo>
                    <a:cubicBezTo>
                      <a:pt x="1019412" y="2490309"/>
                      <a:pt x="1030690" y="2408325"/>
                      <a:pt x="1026352" y="2337186"/>
                    </a:cubicBezTo>
                    <a:cubicBezTo>
                      <a:pt x="1022448" y="2272553"/>
                      <a:pt x="1023316" y="2223970"/>
                      <a:pt x="1014207" y="2159771"/>
                    </a:cubicBezTo>
                    <a:cubicBezTo>
                      <a:pt x="1004663" y="2091235"/>
                      <a:pt x="1010303" y="2020529"/>
                      <a:pt x="986445" y="1953294"/>
                    </a:cubicBezTo>
                    <a:cubicBezTo>
                      <a:pt x="976902" y="1925966"/>
                      <a:pt x="974299" y="1895602"/>
                      <a:pt x="966491" y="1867406"/>
                    </a:cubicBezTo>
                    <a:cubicBezTo>
                      <a:pt x="962153" y="1857429"/>
                      <a:pt x="961286" y="1847886"/>
                      <a:pt x="968660" y="1839211"/>
                    </a:cubicBezTo>
                    <a:cubicBezTo>
                      <a:pt x="975167" y="1831403"/>
                      <a:pt x="973865" y="1823595"/>
                      <a:pt x="971697" y="1814919"/>
                    </a:cubicBezTo>
                    <a:cubicBezTo>
                      <a:pt x="979505" y="1803207"/>
                      <a:pt x="982107" y="1790628"/>
                      <a:pt x="982107" y="1776747"/>
                    </a:cubicBezTo>
                    <a:cubicBezTo>
                      <a:pt x="982107" y="1751154"/>
                      <a:pt x="1037631" y="1712548"/>
                      <a:pt x="1028955" y="1698233"/>
                    </a:cubicBezTo>
                    <a:cubicBezTo>
                      <a:pt x="1030256" y="1696498"/>
                      <a:pt x="1117879" y="1602369"/>
                      <a:pt x="1133061" y="1539471"/>
                    </a:cubicBezTo>
                    <a:cubicBezTo>
                      <a:pt x="1137399" y="1521687"/>
                      <a:pt x="1140869" y="1503902"/>
                      <a:pt x="1150412" y="1486985"/>
                    </a:cubicBezTo>
                    <a:cubicBezTo>
                      <a:pt x="1157787" y="1474405"/>
                      <a:pt x="1159088" y="1454885"/>
                      <a:pt x="1159522" y="1438835"/>
                    </a:cubicBezTo>
                    <a:cubicBezTo>
                      <a:pt x="1160823" y="1375070"/>
                      <a:pt x="1179475" y="1313908"/>
                      <a:pt x="1181210" y="1250143"/>
                    </a:cubicBezTo>
                    <a:cubicBezTo>
                      <a:pt x="1182946" y="1196788"/>
                      <a:pt x="1190754" y="1142566"/>
                      <a:pt x="1212876" y="1092248"/>
                    </a:cubicBezTo>
                    <a:cubicBezTo>
                      <a:pt x="1220684" y="1074897"/>
                      <a:pt x="1212442" y="1027182"/>
                      <a:pt x="1214177" y="1024145"/>
                    </a:cubicBezTo>
                    <a:cubicBezTo>
                      <a:pt x="1227625" y="997685"/>
                      <a:pt x="1221985" y="973827"/>
                      <a:pt x="1215913" y="945632"/>
                    </a:cubicBezTo>
                    <a:cubicBezTo>
                      <a:pt x="1209840" y="917436"/>
                      <a:pt x="1198128" y="891844"/>
                      <a:pt x="1188585" y="865817"/>
                    </a:cubicBezTo>
                    <a:cubicBezTo>
                      <a:pt x="1170366" y="818102"/>
                      <a:pt x="1131760" y="790774"/>
                      <a:pt x="1083177" y="777761"/>
                    </a:cubicBezTo>
                    <a:cubicBezTo>
                      <a:pt x="1068429" y="773857"/>
                      <a:pt x="1056717" y="762578"/>
                      <a:pt x="1045439" y="754337"/>
                    </a:cubicBezTo>
                    <a:cubicBezTo>
                      <a:pt x="1008568" y="728310"/>
                      <a:pt x="963889" y="717032"/>
                      <a:pt x="929186" y="689270"/>
                    </a:cubicBezTo>
                    <a:cubicBezTo>
                      <a:pt x="911402" y="674956"/>
                      <a:pt x="889713" y="668449"/>
                      <a:pt x="870627" y="658038"/>
                    </a:cubicBezTo>
                    <a:cubicBezTo>
                      <a:pt x="841564" y="642422"/>
                      <a:pt x="822911" y="616396"/>
                      <a:pt x="799054" y="596008"/>
                    </a:cubicBezTo>
                    <a:cubicBezTo>
                      <a:pt x="787775" y="586465"/>
                      <a:pt x="791246" y="568680"/>
                      <a:pt x="791246" y="554800"/>
                    </a:cubicBezTo>
                    <a:cubicBezTo>
                      <a:pt x="791680" y="519664"/>
                      <a:pt x="791680" y="484094"/>
                      <a:pt x="796017" y="449392"/>
                    </a:cubicBezTo>
                    <a:cubicBezTo>
                      <a:pt x="798620" y="429872"/>
                      <a:pt x="808597" y="411220"/>
                      <a:pt x="816838" y="393001"/>
                    </a:cubicBezTo>
                    <a:cubicBezTo>
                      <a:pt x="830719" y="363504"/>
                      <a:pt x="828117" y="332272"/>
                      <a:pt x="827683" y="301474"/>
                    </a:cubicBezTo>
                    <a:cubicBezTo>
                      <a:pt x="827683" y="264170"/>
                      <a:pt x="823779" y="226865"/>
                      <a:pt x="822478" y="189126"/>
                    </a:cubicBezTo>
                    <a:cubicBezTo>
                      <a:pt x="821176" y="148785"/>
                      <a:pt x="805994" y="112782"/>
                      <a:pt x="782136" y="78080"/>
                    </a:cubicBezTo>
                    <a:cubicBezTo>
                      <a:pt x="762183" y="49017"/>
                      <a:pt x="737458" y="32099"/>
                      <a:pt x="707093" y="19954"/>
                    </a:cubicBezTo>
                    <a:cubicBezTo>
                      <a:pt x="689308" y="13013"/>
                      <a:pt x="646798" y="3904"/>
                      <a:pt x="628146" y="0"/>
                    </a:cubicBezTo>
                    <a:cubicBezTo>
                      <a:pt x="627278" y="9543"/>
                      <a:pt x="547897" y="14315"/>
                      <a:pt x="530546" y="22123"/>
                    </a:cubicBezTo>
                    <a:cubicBezTo>
                      <a:pt x="500616" y="35570"/>
                      <a:pt x="476758" y="53354"/>
                      <a:pt x="458106" y="83285"/>
                    </a:cubicBezTo>
                    <a:cubicBezTo>
                      <a:pt x="435549" y="118855"/>
                      <a:pt x="422102" y="155726"/>
                      <a:pt x="422970" y="196067"/>
                    </a:cubicBezTo>
                    <a:cubicBezTo>
                      <a:pt x="423404" y="233372"/>
                      <a:pt x="421668" y="271110"/>
                      <a:pt x="422970" y="308415"/>
                    </a:cubicBezTo>
                    <a:cubicBezTo>
                      <a:pt x="424271" y="339213"/>
                      <a:pt x="422536" y="370445"/>
                      <a:pt x="438152" y="399508"/>
                    </a:cubicBezTo>
                    <a:cubicBezTo>
                      <a:pt x="447695" y="417293"/>
                      <a:pt x="458106" y="435511"/>
                      <a:pt x="461576" y="455031"/>
                    </a:cubicBezTo>
                    <a:cubicBezTo>
                      <a:pt x="467649" y="489733"/>
                      <a:pt x="469384" y="524869"/>
                      <a:pt x="471119" y="560005"/>
                    </a:cubicBezTo>
                    <a:cubicBezTo>
                      <a:pt x="471986" y="573886"/>
                      <a:pt x="475890" y="591237"/>
                      <a:pt x="465046" y="601647"/>
                    </a:cubicBezTo>
                    <a:cubicBezTo>
                      <a:pt x="442056" y="623336"/>
                      <a:pt x="424705" y="649797"/>
                      <a:pt x="396076" y="666714"/>
                    </a:cubicBezTo>
                    <a:cubicBezTo>
                      <a:pt x="376990" y="677992"/>
                      <a:pt x="356168" y="685366"/>
                      <a:pt x="338817" y="700548"/>
                    </a:cubicBezTo>
                    <a:cubicBezTo>
                      <a:pt x="304983" y="730045"/>
                      <a:pt x="261171" y="743059"/>
                      <a:pt x="225602" y="770820"/>
                    </a:cubicBezTo>
                    <a:cubicBezTo>
                      <a:pt x="214757" y="779496"/>
                      <a:pt x="203479" y="791208"/>
                      <a:pt x="188731" y="795979"/>
                    </a:cubicBezTo>
                    <a:cubicBezTo>
                      <a:pt x="140582" y="811161"/>
                      <a:pt x="103277" y="840224"/>
                      <a:pt x="87227" y="888807"/>
                    </a:cubicBezTo>
                    <a:cubicBezTo>
                      <a:pt x="78552" y="915268"/>
                      <a:pt x="68141" y="941294"/>
                      <a:pt x="63369" y="969923"/>
                    </a:cubicBezTo>
                    <a:cubicBezTo>
                      <a:pt x="58598" y="998119"/>
                      <a:pt x="53826" y="1022410"/>
                      <a:pt x="68575" y="1048437"/>
                    </a:cubicBezTo>
                    <a:cubicBezTo>
                      <a:pt x="70310" y="1051473"/>
                      <a:pt x="64237" y="1099189"/>
                      <a:pt x="72912" y="1116540"/>
                    </a:cubicBezTo>
                    <a:cubicBezTo>
                      <a:pt x="97204" y="1165990"/>
                      <a:pt x="107615" y="1219778"/>
                      <a:pt x="111519" y="1272699"/>
                    </a:cubicBezTo>
                    <a:cubicBezTo>
                      <a:pt x="116290" y="1336464"/>
                      <a:pt x="137545" y="1396759"/>
                      <a:pt x="141883" y="1460090"/>
                    </a:cubicBezTo>
                    <a:cubicBezTo>
                      <a:pt x="142750" y="1475706"/>
                      <a:pt x="145353" y="1495226"/>
                      <a:pt x="153161" y="1507372"/>
                    </a:cubicBezTo>
                    <a:cubicBezTo>
                      <a:pt x="163572" y="1523856"/>
                      <a:pt x="167909" y="1541207"/>
                      <a:pt x="173115" y="1558991"/>
                    </a:cubicBezTo>
                    <a:cubicBezTo>
                      <a:pt x="191333" y="1621455"/>
                      <a:pt x="282860" y="1711247"/>
                      <a:pt x="284161" y="1712982"/>
                    </a:cubicBezTo>
                    <a:cubicBezTo>
                      <a:pt x="275920" y="1727730"/>
                      <a:pt x="333178" y="1763734"/>
                      <a:pt x="334479" y="1789327"/>
                    </a:cubicBezTo>
                    <a:cubicBezTo>
                      <a:pt x="334913" y="1803207"/>
                      <a:pt x="338817" y="1815787"/>
                      <a:pt x="346625" y="1827065"/>
                    </a:cubicBezTo>
                    <a:cubicBezTo>
                      <a:pt x="344890" y="1835740"/>
                      <a:pt x="343589" y="1843982"/>
                      <a:pt x="350963" y="1851356"/>
                    </a:cubicBezTo>
                    <a:cubicBezTo>
                      <a:pt x="358771" y="1859598"/>
                      <a:pt x="358337" y="1869575"/>
                      <a:pt x="354433" y="1879552"/>
                    </a:cubicBezTo>
                    <a:cubicBezTo>
                      <a:pt x="347493" y="1908181"/>
                      <a:pt x="346625" y="1938545"/>
                      <a:pt x="338383" y="1966307"/>
                    </a:cubicBezTo>
                    <a:cubicBezTo>
                      <a:pt x="317562" y="2034410"/>
                      <a:pt x="326238" y="2104682"/>
                      <a:pt x="320165" y="2174086"/>
                    </a:cubicBezTo>
                    <a:cubicBezTo>
                      <a:pt x="314092" y="2238285"/>
                      <a:pt x="317562" y="2286868"/>
                      <a:pt x="316261" y="2351500"/>
                    </a:cubicBezTo>
                    <a:cubicBezTo>
                      <a:pt x="314960" y="2422640"/>
                      <a:pt x="329708" y="2504190"/>
                      <a:pt x="350095" y="2598319"/>
                    </a:cubicBezTo>
                    <a:cubicBezTo>
                      <a:pt x="376556" y="2728018"/>
                      <a:pt x="406053" y="3287589"/>
                      <a:pt x="424271" y="3332702"/>
                    </a:cubicBezTo>
                    <a:cubicBezTo>
                      <a:pt x="432079" y="3389960"/>
                      <a:pt x="447261" y="3445484"/>
                      <a:pt x="465046" y="3499706"/>
                    </a:cubicBezTo>
                    <a:cubicBezTo>
                      <a:pt x="481530" y="3550024"/>
                      <a:pt x="484566" y="3600775"/>
                      <a:pt x="492374" y="3651527"/>
                    </a:cubicBezTo>
                    <a:cubicBezTo>
                      <a:pt x="499748" y="3699676"/>
                      <a:pt x="481096" y="3746524"/>
                      <a:pt x="479361" y="3794673"/>
                    </a:cubicBezTo>
                    <a:cubicBezTo>
                      <a:pt x="478927" y="3802915"/>
                      <a:pt x="472854" y="3805084"/>
                      <a:pt x="465914" y="3805518"/>
                    </a:cubicBezTo>
                    <a:cubicBezTo>
                      <a:pt x="444225" y="3805951"/>
                      <a:pt x="423404" y="3811157"/>
                      <a:pt x="402148" y="3813759"/>
                    </a:cubicBezTo>
                    <a:cubicBezTo>
                      <a:pt x="327105" y="3822435"/>
                      <a:pt x="252930" y="3832412"/>
                      <a:pt x="180923" y="3857571"/>
                    </a:cubicBezTo>
                    <a:cubicBezTo>
                      <a:pt x="121929" y="3877958"/>
                      <a:pt x="62502" y="3897044"/>
                      <a:pt x="17389" y="3944760"/>
                    </a:cubicBezTo>
                    <a:cubicBezTo>
                      <a:pt x="1773" y="3961243"/>
                      <a:pt x="-3432" y="3978161"/>
                      <a:pt x="2207" y="3997681"/>
                    </a:cubicBezTo>
                    <a:cubicBezTo>
                      <a:pt x="10882" y="4027611"/>
                      <a:pt x="8280" y="4057542"/>
                      <a:pt x="8280" y="4087906"/>
                    </a:cubicBezTo>
                    <a:cubicBezTo>
                      <a:pt x="11750" y="4106992"/>
                      <a:pt x="15220" y="4126946"/>
                      <a:pt x="26932" y="4142996"/>
                    </a:cubicBezTo>
                    <a:cubicBezTo>
                      <a:pt x="65972" y="4196350"/>
                      <a:pt x="116290" y="4236691"/>
                      <a:pt x="173982" y="4267923"/>
                    </a:cubicBezTo>
                    <a:cubicBezTo>
                      <a:pt x="231241" y="4298721"/>
                      <a:pt x="295873" y="4293082"/>
                      <a:pt x="357903" y="4300890"/>
                    </a:cubicBezTo>
                    <a:cubicBezTo>
                      <a:pt x="371350" y="4302626"/>
                      <a:pt x="456371" y="4305228"/>
                      <a:pt x="537053" y="4307397"/>
                    </a:cubicBezTo>
                    <a:lnTo>
                      <a:pt x="847637" y="4303927"/>
                    </a:lnTo>
                    <a:cubicBezTo>
                      <a:pt x="938296" y="4297854"/>
                      <a:pt x="1057150" y="4289178"/>
                      <a:pt x="1073200" y="4286142"/>
                    </a:cubicBezTo>
                    <a:cubicBezTo>
                      <a:pt x="1134796" y="4275731"/>
                      <a:pt x="1199863" y="4278334"/>
                      <a:pt x="1255386" y="4244933"/>
                    </a:cubicBezTo>
                    <a:cubicBezTo>
                      <a:pt x="1311343" y="4211533"/>
                      <a:pt x="1360360" y="4168588"/>
                      <a:pt x="1396797" y="4113499"/>
                    </a:cubicBezTo>
                    <a:cubicBezTo>
                      <a:pt x="1407642" y="4097015"/>
                      <a:pt x="1410244" y="4077062"/>
                      <a:pt x="1413281" y="4057542"/>
                    </a:cubicBezTo>
                    <a:cubicBezTo>
                      <a:pt x="1411546" y="4027611"/>
                      <a:pt x="1407642" y="3997681"/>
                      <a:pt x="1415016" y="3967316"/>
                    </a:cubicBezTo>
                    <a:cubicBezTo>
                      <a:pt x="1418920" y="3947796"/>
                      <a:pt x="1412847" y="3930879"/>
                      <a:pt x="1396363" y="3915263"/>
                    </a:cubicBezTo>
                    <a:close/>
                  </a:path>
                </a:pathLst>
              </a:custGeom>
              <a:grpFill/>
              <a:ln w="43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" name="Picture 3" descr="Icon&#10;&#10;Description automatically generated">
              <a:extLst>
                <a:ext uri="{FF2B5EF4-FFF2-40B4-BE49-F238E27FC236}">
                  <a16:creationId xmlns:a16="http://schemas.microsoft.com/office/drawing/2014/main" id="{BDDA1513-80BD-45BE-B369-2ECB4CC53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0753" y="1222503"/>
              <a:ext cx="1467226" cy="1467226"/>
            </a:xfrm>
            <a:prstGeom prst="rect">
              <a:avLst/>
            </a:prstGeom>
          </p:spPr>
        </p:pic>
        <p:pic>
          <p:nvPicPr>
            <p:cNvPr id="6" name="Picture 5" descr="A picture containing text, clock, sign&#10;&#10;Description automatically generated">
              <a:extLst>
                <a:ext uri="{FF2B5EF4-FFF2-40B4-BE49-F238E27FC236}">
                  <a16:creationId xmlns:a16="http://schemas.microsoft.com/office/drawing/2014/main" id="{89365286-CDA6-4A9B-B428-1D148DCD7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42924">
              <a:off x="7996397" y="1381145"/>
              <a:ext cx="1125328" cy="1125328"/>
            </a:xfrm>
            <a:prstGeom prst="rect">
              <a:avLst/>
            </a:prstGeom>
          </p:spPr>
        </p:pic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FB41C0F8-F8A6-46DF-8084-71BC39D47A68}"/>
                </a:ext>
              </a:extLst>
            </p:cNvPr>
            <p:cNvSpPr txBox="1">
              <a:spLocks/>
            </p:cNvSpPr>
            <p:nvPr/>
          </p:nvSpPr>
          <p:spPr>
            <a:xfrm>
              <a:off x="7141724" y="2180246"/>
              <a:ext cx="3955521" cy="118588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defPPr>
                <a:defRPr lang="en-US"/>
              </a:defPPr>
              <a:lvl1pPr algn="ctr" defTabSz="914400">
                <a:lnSpc>
                  <a:spcPct val="90000"/>
                </a:lnSpc>
                <a:spcBef>
                  <a:spcPct val="0"/>
                </a:spcBef>
                <a:buNone/>
                <a:defRPr sz="4800">
                  <a:latin typeface="Oswald" pitchFamily="2" charset="0"/>
                  <a:ea typeface="+mj-ea"/>
                  <a:cs typeface="+mj-cs"/>
                </a:defRPr>
              </a:lvl1pPr>
            </a:lstStyle>
            <a:p>
              <a:r>
                <a:rPr lang="pt-PT" dirty="0" err="1"/>
                <a:t>Titles</a:t>
              </a:r>
              <a:r>
                <a:rPr lang="pt-PT" dirty="0"/>
                <a:t>’ </a:t>
              </a:r>
              <a:r>
                <a:rPr lang="pt-PT" dirty="0" err="1"/>
                <a:t>Success</a:t>
              </a:r>
              <a:endParaRPr lang="en-US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3E2CD13A-A444-4C15-AE85-93EA292B2A36}"/>
              </a:ext>
            </a:extLst>
          </p:cNvPr>
          <p:cNvSpPr/>
          <p:nvPr/>
        </p:nvSpPr>
        <p:spPr>
          <a:xfrm>
            <a:off x="7460985" y="3769237"/>
            <a:ext cx="3193361" cy="513755"/>
          </a:xfrm>
          <a:prstGeom prst="rect">
            <a:avLst/>
          </a:prstGeom>
          <a:solidFill>
            <a:schemeClr val="accent6">
              <a:alpha val="68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>
                <a:latin typeface="Oswald" pitchFamily="2" charset="0"/>
              </a:rPr>
              <a:t>Cast </a:t>
            </a:r>
            <a:r>
              <a:rPr lang="pt-PT" sz="2400" dirty="0" err="1">
                <a:latin typeface="Oswald" pitchFamily="2" charset="0"/>
              </a:rPr>
              <a:t>and</a:t>
            </a:r>
            <a:r>
              <a:rPr lang="pt-PT" sz="2400" dirty="0">
                <a:latin typeface="Oswald" pitchFamily="2" charset="0"/>
              </a:rPr>
              <a:t> </a:t>
            </a:r>
            <a:r>
              <a:rPr lang="pt-PT" sz="2400" dirty="0" err="1">
                <a:latin typeface="Oswald" pitchFamily="2" charset="0"/>
              </a:rPr>
              <a:t>Crew</a:t>
            </a:r>
            <a:r>
              <a:rPr lang="pt-PT" sz="2400" dirty="0">
                <a:latin typeface="Oswald" pitchFamily="2" charset="0"/>
              </a:rPr>
              <a:t> </a:t>
            </a:r>
            <a:r>
              <a:rPr lang="pt-PT" sz="2400" dirty="0" err="1">
                <a:latin typeface="Oswald" pitchFamily="2" charset="0"/>
              </a:rPr>
              <a:t>Influence</a:t>
            </a:r>
            <a:endParaRPr lang="en-US" sz="2400" dirty="0">
              <a:latin typeface="Oswald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04909A2-42EA-4097-AA9F-A92CAABF9579}"/>
              </a:ext>
            </a:extLst>
          </p:cNvPr>
          <p:cNvSpPr/>
          <p:nvPr/>
        </p:nvSpPr>
        <p:spPr>
          <a:xfrm>
            <a:off x="7460985" y="4316957"/>
            <a:ext cx="3193361" cy="492986"/>
          </a:xfrm>
          <a:prstGeom prst="rect">
            <a:avLst/>
          </a:prstGeom>
          <a:solidFill>
            <a:schemeClr val="accent6">
              <a:alpha val="68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 err="1">
                <a:latin typeface="Oswald" pitchFamily="2" charset="0"/>
              </a:rPr>
              <a:t>Title’s</a:t>
            </a:r>
            <a:r>
              <a:rPr lang="pt-PT" sz="2400" dirty="0">
                <a:latin typeface="Oswald" pitchFamily="2" charset="0"/>
              </a:rPr>
              <a:t> </a:t>
            </a:r>
            <a:r>
              <a:rPr lang="pt-PT" sz="2400" dirty="0" err="1">
                <a:latin typeface="Oswald" pitchFamily="2" charset="0"/>
              </a:rPr>
              <a:t>Awards</a:t>
            </a:r>
            <a:endParaRPr lang="en-US" sz="2400" dirty="0">
              <a:latin typeface="Oswald" pitchFamily="2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3B6D617-599D-4024-BF1D-40F022DC3C45}"/>
              </a:ext>
            </a:extLst>
          </p:cNvPr>
          <p:cNvSpPr txBox="1"/>
          <p:nvPr/>
        </p:nvSpPr>
        <p:spPr>
          <a:xfrm>
            <a:off x="91549" y="5098667"/>
            <a:ext cx="60946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Lucida Calligraphy" panose="03010101010101010101" pitchFamily="66" charset="0"/>
              </a:rPr>
              <a:t>“Is the title’s success influenced by the number of translations?”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269BC9C-E4BA-49EA-A542-F2118E9C17A5}"/>
              </a:ext>
            </a:extLst>
          </p:cNvPr>
          <p:cNvSpPr txBox="1"/>
          <p:nvPr/>
        </p:nvSpPr>
        <p:spPr>
          <a:xfrm>
            <a:off x="6097326" y="5098668"/>
            <a:ext cx="60946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Lucida Calligraphy" panose="03010101010101010101" pitchFamily="66" charset="0"/>
              </a:rPr>
              <a:t>“Does the cast/crew of a movie make it successful?”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09659C-9ABB-4EE1-BA74-348285DC995F}"/>
              </a:ext>
            </a:extLst>
          </p:cNvPr>
          <p:cNvSpPr txBox="1"/>
          <p:nvPr/>
        </p:nvSpPr>
        <p:spPr>
          <a:xfrm>
            <a:off x="4081463" y="162602"/>
            <a:ext cx="4232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600" b="1" i="1" dirty="0" err="1">
                <a:solidFill>
                  <a:schemeClr val="bg1"/>
                </a:solidFill>
                <a:latin typeface="Oswald" pitchFamily="2" charset="0"/>
              </a:rPr>
              <a:t>Proposed</a:t>
            </a:r>
            <a:r>
              <a:rPr lang="pt-PT" sz="3600" b="1" i="1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sz="3600" b="1" i="1" dirty="0" err="1">
                <a:solidFill>
                  <a:schemeClr val="bg1"/>
                </a:solidFill>
                <a:latin typeface="Oswald" pitchFamily="2" charset="0"/>
              </a:rPr>
              <a:t>Hypotheses</a:t>
            </a:r>
            <a:endParaRPr lang="en-US" sz="3600" b="1" i="1" dirty="0">
              <a:solidFill>
                <a:schemeClr val="bg1"/>
              </a:solidFill>
              <a:latin typeface="Oswald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113DC3-78B3-4105-A074-87CAB5004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00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9945A6E-575C-4F06-B385-A734158BFED3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F53901-E7B1-4C66-8D14-C4813A9BE569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7684F86A-BD40-4986-BABF-F119744EE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CCEDBE70-7A33-4296-A9A3-54F768C51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023CDB-16D0-47BB-BFBA-EBEBC3FFC4ED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4C693DDA-FE6C-4FA7-ADA3-B010176E512A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669F06C8-D16D-40D0-B8B7-6D92F528A0EA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10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E2869E65-7BDC-4275-837A-05C46488A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FA2B4D8F-90DD-4E3A-ABF0-A7385CC28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D67D9CB-E138-437B-BDE1-BF4CDA115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A0583B-AF0B-4A13-94C0-963289052F49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>
                  <a:latin typeface="Oswald" pitchFamily="2" charset="0"/>
                </a:rPr>
                <a:t>Cast </a:t>
              </a:r>
              <a:r>
                <a:rPr lang="pt-PT" sz="2000" dirty="0" err="1">
                  <a:latin typeface="Oswald" pitchFamily="2" charset="0"/>
                </a:rPr>
                <a:t>and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Crew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Influence</a:t>
              </a:r>
              <a:endParaRPr lang="en-US" sz="2000" dirty="0">
                <a:latin typeface="Oswald" pitchFamily="2" charset="0"/>
              </a:endParaRPr>
            </a:p>
          </p:txBody>
        </p:sp>
      </p:grpSp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D1A57078-88B3-47DE-9C82-D1B1E846EF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189" y="2341885"/>
            <a:ext cx="4393022" cy="4393022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4BBD9F86-1D35-4DED-B3EF-317A3D22CE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25" y="2317789"/>
            <a:ext cx="4441215" cy="444121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1A651BA-1BAF-4ACF-BF42-50291C065583}"/>
              </a:ext>
            </a:extLst>
          </p:cNvPr>
          <p:cNvSpPr/>
          <p:nvPr/>
        </p:nvSpPr>
        <p:spPr>
          <a:xfrm>
            <a:off x="4203174" y="499169"/>
            <a:ext cx="2756750" cy="171819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dirty="0" err="1"/>
              <a:t>From</a:t>
            </a:r>
            <a:r>
              <a:rPr lang="pt-PT" sz="2000" dirty="0"/>
              <a:t> </a:t>
            </a:r>
            <a:r>
              <a:rPr lang="pt-PT" sz="2000" dirty="0" err="1"/>
              <a:t>dataset</a:t>
            </a:r>
            <a:r>
              <a:rPr lang="pt-PT" sz="2000" dirty="0"/>
              <a:t>: </a:t>
            </a:r>
            <a:r>
              <a:rPr lang="pt-PT" sz="2000" i="1" dirty="0" err="1"/>
              <a:t>Title</a:t>
            </a:r>
            <a:r>
              <a:rPr lang="pt-PT" sz="2000" i="1" dirty="0"/>
              <a:t> Ratings</a:t>
            </a:r>
          </a:p>
          <a:p>
            <a:pPr algn="ctr"/>
            <a:r>
              <a:rPr lang="en-US" sz="3600" b="1" dirty="0"/>
              <a:t>↓</a:t>
            </a:r>
            <a:endParaRPr lang="en-US" sz="2000" b="1" dirty="0"/>
          </a:p>
          <a:p>
            <a:pPr algn="ctr"/>
            <a:r>
              <a:rPr lang="en-US" sz="2000" dirty="0"/>
              <a:t>Average Rating Histogram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DFF863-FD67-48B1-8E09-83CE1210E553}"/>
              </a:ext>
            </a:extLst>
          </p:cNvPr>
          <p:cNvSpPr/>
          <p:nvPr/>
        </p:nvSpPr>
        <p:spPr>
          <a:xfrm>
            <a:off x="8732081" y="499169"/>
            <a:ext cx="2408569" cy="171819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dirty="0" err="1"/>
              <a:t>From</a:t>
            </a:r>
            <a:r>
              <a:rPr lang="pt-PT" sz="2000" dirty="0"/>
              <a:t> </a:t>
            </a:r>
            <a:r>
              <a:rPr lang="pt-PT" sz="2000" dirty="0" err="1"/>
              <a:t>dataset</a:t>
            </a:r>
            <a:r>
              <a:rPr lang="pt-PT" sz="2000" dirty="0"/>
              <a:t>: </a:t>
            </a:r>
            <a:r>
              <a:rPr lang="pt-PT" sz="2000" i="1" dirty="0" err="1"/>
              <a:t>Title</a:t>
            </a:r>
            <a:r>
              <a:rPr lang="pt-PT" sz="2000" i="1" dirty="0"/>
              <a:t> Ratings </a:t>
            </a:r>
            <a:r>
              <a:rPr lang="pt-PT" sz="2000" dirty="0"/>
              <a:t> &amp; </a:t>
            </a:r>
            <a:r>
              <a:rPr lang="pt-PT" sz="2000" i="1" dirty="0" err="1"/>
              <a:t>Name</a:t>
            </a:r>
            <a:r>
              <a:rPr lang="pt-PT" sz="2000" i="1" dirty="0"/>
              <a:t> Basics</a:t>
            </a:r>
          </a:p>
          <a:p>
            <a:pPr algn="ctr"/>
            <a:r>
              <a:rPr lang="en-US" sz="3600" b="1" dirty="0"/>
              <a:t>↓</a:t>
            </a:r>
            <a:endParaRPr lang="en-US" sz="2000" b="1" dirty="0"/>
          </a:p>
          <a:p>
            <a:pPr algn="ctr"/>
            <a:r>
              <a:rPr lang="en-US" sz="2000" dirty="0"/>
              <a:t>Violin &amp; Box Plot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DB7FBB-E133-40ED-AD0E-C8CD738EC5B5}"/>
              </a:ext>
            </a:extLst>
          </p:cNvPr>
          <p:cNvSpPr txBox="1"/>
          <p:nvPr/>
        </p:nvSpPr>
        <p:spPr>
          <a:xfrm>
            <a:off x="573450" y="3318310"/>
            <a:ext cx="2160603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2800" dirty="0" err="1"/>
              <a:t>Most</a:t>
            </a:r>
            <a:r>
              <a:rPr lang="pt-PT" sz="2800" dirty="0"/>
              <a:t> ratings are </a:t>
            </a:r>
            <a:r>
              <a:rPr lang="pt-PT" sz="2800" dirty="0" err="1"/>
              <a:t>considered</a:t>
            </a:r>
            <a:r>
              <a:rPr lang="pt-PT" sz="2800" dirty="0"/>
              <a:t> </a:t>
            </a:r>
            <a:r>
              <a:rPr lang="pt-PT" sz="2800" i="1" dirty="0" err="1"/>
              <a:t>average</a:t>
            </a:r>
            <a:endParaRPr lang="en-US" sz="28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904D39-E239-43DC-BDA1-9C2E6F13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60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9945A6E-575C-4F06-B385-A734158BFED3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F53901-E7B1-4C66-8D14-C4813A9BE569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7684F86A-BD40-4986-BABF-F119744EE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CCEDBE70-7A33-4296-A9A3-54F768C51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023CDB-16D0-47BB-BFBA-EBEBC3FFC4ED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4C693DDA-FE6C-4FA7-ADA3-B010176E512A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669F06C8-D16D-40D0-B8B7-6D92F528A0EA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10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E2869E65-7BDC-4275-837A-05C46488A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FA2B4D8F-90DD-4E3A-ABF0-A7385CC28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D67D9CB-E138-437B-BDE1-BF4CDA115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A0583B-AF0B-4A13-94C0-963289052F49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>
                  <a:latin typeface="Oswald" pitchFamily="2" charset="0"/>
                </a:rPr>
                <a:t>Cast </a:t>
              </a:r>
              <a:r>
                <a:rPr lang="pt-PT" sz="2000" dirty="0" err="1">
                  <a:latin typeface="Oswald" pitchFamily="2" charset="0"/>
                </a:rPr>
                <a:t>and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Crew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Influence</a:t>
              </a:r>
              <a:endParaRPr lang="en-US" sz="2000" dirty="0">
                <a:latin typeface="Oswald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1FE54B-FFE0-4EAD-BB40-AD87B18F9F0C}"/>
              </a:ext>
            </a:extLst>
          </p:cNvPr>
          <p:cNvGrpSpPr/>
          <p:nvPr/>
        </p:nvGrpSpPr>
        <p:grpSpPr>
          <a:xfrm>
            <a:off x="5497033" y="307395"/>
            <a:ext cx="2021637" cy="1599114"/>
            <a:chOff x="-760194" y="31767"/>
            <a:chExt cx="2011301" cy="13065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429BF47-DAC3-4C62-A19D-1B3AB9208140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65EA83-8604-4B14-8AFD-946A0DF035FE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Merged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Basics Ratings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Crew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CBCC3E6-4873-4CFA-817E-286963598682}"/>
              </a:ext>
            </a:extLst>
          </p:cNvPr>
          <p:cNvCxnSpPr>
            <a:cxnSpLocks/>
          </p:cNvCxnSpPr>
          <p:nvPr/>
        </p:nvCxnSpPr>
        <p:spPr>
          <a:xfrm flipV="1">
            <a:off x="7528635" y="1692084"/>
            <a:ext cx="2054267" cy="147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A5FC1B-5447-4F00-A2D4-19044AA43BCA}"/>
              </a:ext>
            </a:extLst>
          </p:cNvPr>
          <p:cNvGrpSpPr/>
          <p:nvPr/>
        </p:nvGrpSpPr>
        <p:grpSpPr>
          <a:xfrm>
            <a:off x="9652620" y="307395"/>
            <a:ext cx="2122683" cy="1606294"/>
            <a:chOff x="1219" y="31767"/>
            <a:chExt cx="1249888" cy="878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482CF01-4E19-40B5-BF31-FB71C9863466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8F21B7-8F49-4822-B2CB-047B8E658554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Merged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Basics Ratings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Crew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Transformed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6A29EE-0BFF-4D45-B010-2840109F75DF}"/>
                  </a:ext>
                </a:extLst>
              </p:cNvPr>
              <p:cNvSpPr txBox="1"/>
              <p:nvPr/>
            </p:nvSpPr>
            <p:spPr>
              <a:xfrm>
                <a:off x="7585967" y="702756"/>
                <a:ext cx="207970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1600" i="1" dirty="0"/>
                  <a:t>numVotes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600" i="1" dirty="0"/>
                  <a:t> 1000</a:t>
                </a:r>
              </a:p>
              <a:p>
                <a:pPr algn="ctr"/>
                <a:r>
                  <a:rPr lang="pt-PT" sz="1600" i="1" dirty="0" err="1"/>
                  <a:t>averageRating</a:t>
                </a:r>
                <a:r>
                  <a:rPr lang="pt-PT" sz="1600" i="1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600" i="1" dirty="0"/>
                  <a:t> 7 </a:t>
                </a:r>
                <a:r>
                  <a:rPr lang="pt-PT" sz="1600" i="1" dirty="0" err="1"/>
                  <a:t>or</a:t>
                </a:r>
                <a:r>
                  <a:rPr lang="pt-PT" sz="1600" i="1" dirty="0"/>
                  <a:t> </a:t>
                </a:r>
                <a:r>
                  <a:rPr lang="pt-PT" sz="1600" i="1" dirty="0" err="1"/>
                  <a:t>averageRating</a:t>
                </a:r>
                <a:r>
                  <a:rPr lang="pt-PT" sz="1600" i="1" dirty="0"/>
                  <a:t> </a:t>
                </a:r>
                <a14:m>
                  <m:oMath xmlns:m="http://schemas.openxmlformats.org/officeDocument/2006/math">
                    <m:r>
                      <a:rPr lang="pt-P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pt-PT" sz="1600" i="1" dirty="0"/>
                  <a:t> 3 </a:t>
                </a:r>
                <a:endParaRPr lang="en-US" sz="1600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6A29EE-0BFF-4D45-B010-2840109F7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5967" y="702756"/>
                <a:ext cx="2079702" cy="830997"/>
              </a:xfrm>
              <a:prstGeom prst="rect">
                <a:avLst/>
              </a:prstGeom>
              <a:blipFill>
                <a:blip r:embed="rId6"/>
                <a:stretch>
                  <a:fillRect t="-2190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C0E2F9-A514-406F-AC49-702918DC3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75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9945A6E-575C-4F06-B385-A734158BFED3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F53901-E7B1-4C66-8D14-C4813A9BE569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7684F86A-BD40-4986-BABF-F119744EE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CCEDBE70-7A33-4296-A9A3-54F768C51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023CDB-16D0-47BB-BFBA-EBEBC3FFC4ED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4C693DDA-FE6C-4FA7-ADA3-B010176E512A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669F06C8-D16D-40D0-B8B7-6D92F528A0EA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10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E2869E65-7BDC-4275-837A-05C46488A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FA2B4D8F-90DD-4E3A-ABF0-A7385CC28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D67D9CB-E138-437B-BDE1-BF4CDA115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A0583B-AF0B-4A13-94C0-963289052F49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>
                  <a:latin typeface="Oswald" pitchFamily="2" charset="0"/>
                </a:rPr>
                <a:t>Cast </a:t>
              </a:r>
              <a:r>
                <a:rPr lang="pt-PT" sz="2000" dirty="0" err="1">
                  <a:latin typeface="Oswald" pitchFamily="2" charset="0"/>
                </a:rPr>
                <a:t>and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Crew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Influence</a:t>
              </a:r>
              <a:endParaRPr lang="en-US" sz="2000" dirty="0">
                <a:latin typeface="Oswald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1FE54B-FFE0-4EAD-BB40-AD87B18F9F0C}"/>
              </a:ext>
            </a:extLst>
          </p:cNvPr>
          <p:cNvGrpSpPr/>
          <p:nvPr/>
        </p:nvGrpSpPr>
        <p:grpSpPr>
          <a:xfrm>
            <a:off x="5497033" y="307395"/>
            <a:ext cx="2021637" cy="1599114"/>
            <a:chOff x="-760194" y="31767"/>
            <a:chExt cx="2011301" cy="13065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429BF47-DAC3-4C62-A19D-1B3AB9208140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65EA83-8604-4B14-8AFD-946A0DF035FE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Merged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Basics Ratings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Crew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CBCC3E6-4873-4CFA-817E-286963598682}"/>
              </a:ext>
            </a:extLst>
          </p:cNvPr>
          <p:cNvCxnSpPr>
            <a:cxnSpLocks/>
          </p:cNvCxnSpPr>
          <p:nvPr/>
        </p:nvCxnSpPr>
        <p:spPr>
          <a:xfrm flipV="1">
            <a:off x="7528635" y="1692084"/>
            <a:ext cx="2054267" cy="147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A5FC1B-5447-4F00-A2D4-19044AA43BCA}"/>
              </a:ext>
            </a:extLst>
          </p:cNvPr>
          <p:cNvGrpSpPr/>
          <p:nvPr/>
        </p:nvGrpSpPr>
        <p:grpSpPr>
          <a:xfrm>
            <a:off x="9652620" y="307395"/>
            <a:ext cx="2122683" cy="1606294"/>
            <a:chOff x="1219" y="31767"/>
            <a:chExt cx="1249888" cy="878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482CF01-4E19-40B5-BF31-FB71C9863466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8F21B7-8F49-4822-B2CB-047B8E658554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Merged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Basics Ratings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Crew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Transformed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6A29EE-0BFF-4D45-B010-2840109F75DF}"/>
                  </a:ext>
                </a:extLst>
              </p:cNvPr>
              <p:cNvSpPr txBox="1"/>
              <p:nvPr/>
            </p:nvSpPr>
            <p:spPr>
              <a:xfrm>
                <a:off x="7585967" y="702756"/>
                <a:ext cx="207970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1600" i="1" dirty="0"/>
                  <a:t>numVotes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600" i="1" dirty="0"/>
                  <a:t> 1000</a:t>
                </a:r>
              </a:p>
              <a:p>
                <a:pPr algn="ctr"/>
                <a:r>
                  <a:rPr lang="pt-PT" sz="1600" i="1" dirty="0" err="1"/>
                  <a:t>averageRating</a:t>
                </a:r>
                <a:r>
                  <a:rPr lang="pt-PT" sz="1600" i="1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600" i="1" dirty="0"/>
                  <a:t> 7 </a:t>
                </a:r>
                <a:r>
                  <a:rPr lang="pt-PT" sz="1600" i="1" dirty="0" err="1"/>
                  <a:t>or</a:t>
                </a:r>
                <a:r>
                  <a:rPr lang="pt-PT" sz="1600" i="1" dirty="0"/>
                  <a:t> </a:t>
                </a:r>
                <a:r>
                  <a:rPr lang="pt-PT" sz="1600" i="1" dirty="0" err="1"/>
                  <a:t>averageRating</a:t>
                </a:r>
                <a:r>
                  <a:rPr lang="pt-PT" sz="1600" i="1" dirty="0"/>
                  <a:t> </a:t>
                </a:r>
                <a14:m>
                  <m:oMath xmlns:m="http://schemas.openxmlformats.org/officeDocument/2006/math">
                    <m:r>
                      <a:rPr lang="pt-P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pt-PT" sz="1600" i="1" dirty="0"/>
                  <a:t> 3 </a:t>
                </a:r>
                <a:endParaRPr lang="en-US" sz="1600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6A29EE-0BFF-4D45-B010-2840109F7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5967" y="702756"/>
                <a:ext cx="2079702" cy="830997"/>
              </a:xfrm>
              <a:prstGeom prst="rect">
                <a:avLst/>
              </a:prstGeom>
              <a:blipFill>
                <a:blip r:embed="rId6"/>
                <a:stretch>
                  <a:fillRect t="-2190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08111BEF-EA9A-4A88-8926-F488FEC61037}"/>
              </a:ext>
            </a:extLst>
          </p:cNvPr>
          <p:cNvGraphicFramePr/>
          <p:nvPr/>
        </p:nvGraphicFramePr>
        <p:xfrm>
          <a:off x="2722402" y="4362837"/>
          <a:ext cx="1643059" cy="1084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C2049386-BF05-411D-AB5A-54C517A76782}"/>
              </a:ext>
            </a:extLst>
          </p:cNvPr>
          <p:cNvGrpSpPr/>
          <p:nvPr/>
        </p:nvGrpSpPr>
        <p:grpSpPr>
          <a:xfrm>
            <a:off x="457741" y="3450751"/>
            <a:ext cx="2021637" cy="992390"/>
            <a:chOff x="-760194" y="31767"/>
            <a:chExt cx="2011301" cy="130654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92A3769-FF1E-4CB0-8F10-CBE0588D603C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C9EEABA-FBE0-49A4-901A-A0D06607F4A6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Name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Basics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6622DEA-A617-4912-97D5-D0B56C6709FE}"/>
              </a:ext>
            </a:extLst>
          </p:cNvPr>
          <p:cNvCxnSpPr>
            <a:cxnSpLocks/>
          </p:cNvCxnSpPr>
          <p:nvPr/>
        </p:nvCxnSpPr>
        <p:spPr>
          <a:xfrm flipV="1">
            <a:off x="2476957" y="4302866"/>
            <a:ext cx="2136371" cy="108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A0B427D-DD73-49A4-B1DB-3FCFA12B5392}"/>
              </a:ext>
            </a:extLst>
          </p:cNvPr>
          <p:cNvGrpSpPr/>
          <p:nvPr/>
        </p:nvGrpSpPr>
        <p:grpSpPr>
          <a:xfrm>
            <a:off x="4613328" y="3457931"/>
            <a:ext cx="2122683" cy="992390"/>
            <a:chOff x="1219" y="31767"/>
            <a:chExt cx="1249888" cy="878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BE49160-35CE-47DF-9359-FA19DB1D972E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D76E8ED-24DB-4223-8733-F9C37F1CA6AB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Name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Basics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filtered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BACB379-DCEA-4FB3-A460-454D5519226F}"/>
              </a:ext>
            </a:extLst>
          </p:cNvPr>
          <p:cNvSpPr txBox="1"/>
          <p:nvPr/>
        </p:nvSpPr>
        <p:spPr>
          <a:xfrm>
            <a:off x="2437549" y="3939728"/>
            <a:ext cx="2079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i="1" dirty="0" err="1"/>
              <a:t>Filter</a:t>
            </a:r>
            <a:r>
              <a:rPr lang="pt-PT" sz="1600" i="1" dirty="0"/>
              <a:t> </a:t>
            </a:r>
            <a:r>
              <a:rPr lang="pt-PT" sz="1600" i="1" dirty="0" err="1"/>
              <a:t>profession</a:t>
            </a:r>
            <a:r>
              <a:rPr lang="pt-PT" sz="1600" i="1" dirty="0"/>
              <a:t> </a:t>
            </a:r>
            <a:r>
              <a:rPr lang="pt-PT" sz="1600" i="1" dirty="0" err="1"/>
              <a:t>by</a:t>
            </a:r>
            <a:endParaRPr lang="en-US" sz="1600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8E3A2F-07E9-47ED-B78C-FD0B7DC428C1}"/>
              </a:ext>
            </a:extLst>
          </p:cNvPr>
          <p:cNvSpPr txBox="1"/>
          <p:nvPr/>
        </p:nvSpPr>
        <p:spPr>
          <a:xfrm>
            <a:off x="4672203" y="5538945"/>
            <a:ext cx="2061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People being known for a single movie goes from 1 to 3087</a:t>
            </a:r>
          </a:p>
        </p:txBody>
      </p:sp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F84793DB-A6A5-41CB-A011-5A37F14145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893" y="4517064"/>
            <a:ext cx="1014006" cy="101400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48B19-DC54-45CE-A9DC-7BC639C5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36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9945A6E-575C-4F06-B385-A734158BFED3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F53901-E7B1-4C66-8D14-C4813A9BE569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7684F86A-BD40-4986-BABF-F119744EE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CCEDBE70-7A33-4296-A9A3-54F768C51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023CDB-16D0-47BB-BFBA-EBEBC3FFC4ED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4C693DDA-FE6C-4FA7-ADA3-B010176E512A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669F06C8-D16D-40D0-B8B7-6D92F528A0EA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10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E2869E65-7BDC-4275-837A-05C46488A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FA2B4D8F-90DD-4E3A-ABF0-A7385CC28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D67D9CB-E138-437B-BDE1-BF4CDA115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A0583B-AF0B-4A13-94C0-963289052F49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>
                  <a:latin typeface="Oswald" pitchFamily="2" charset="0"/>
                </a:rPr>
                <a:t>Cast </a:t>
              </a:r>
              <a:r>
                <a:rPr lang="pt-PT" sz="2000" dirty="0" err="1">
                  <a:latin typeface="Oswald" pitchFamily="2" charset="0"/>
                </a:rPr>
                <a:t>and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Crew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Influence</a:t>
              </a:r>
              <a:endParaRPr lang="en-US" sz="2000" dirty="0">
                <a:latin typeface="Oswald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1FE54B-FFE0-4EAD-BB40-AD87B18F9F0C}"/>
              </a:ext>
            </a:extLst>
          </p:cNvPr>
          <p:cNvGrpSpPr/>
          <p:nvPr/>
        </p:nvGrpSpPr>
        <p:grpSpPr>
          <a:xfrm>
            <a:off x="5497033" y="307395"/>
            <a:ext cx="2021637" cy="1599114"/>
            <a:chOff x="-760194" y="31767"/>
            <a:chExt cx="2011301" cy="13065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429BF47-DAC3-4C62-A19D-1B3AB9208140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65EA83-8604-4B14-8AFD-946A0DF035FE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Merged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Basics Ratings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Crew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CBCC3E6-4873-4CFA-817E-286963598682}"/>
              </a:ext>
            </a:extLst>
          </p:cNvPr>
          <p:cNvCxnSpPr>
            <a:cxnSpLocks/>
          </p:cNvCxnSpPr>
          <p:nvPr/>
        </p:nvCxnSpPr>
        <p:spPr>
          <a:xfrm flipV="1">
            <a:off x="7528635" y="1692084"/>
            <a:ext cx="2054267" cy="147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A5FC1B-5447-4F00-A2D4-19044AA43BCA}"/>
              </a:ext>
            </a:extLst>
          </p:cNvPr>
          <p:cNvGrpSpPr/>
          <p:nvPr/>
        </p:nvGrpSpPr>
        <p:grpSpPr>
          <a:xfrm>
            <a:off x="9652620" y="307395"/>
            <a:ext cx="2122683" cy="1606294"/>
            <a:chOff x="1219" y="31767"/>
            <a:chExt cx="1249888" cy="878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482CF01-4E19-40B5-BF31-FB71C9863466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8F21B7-8F49-4822-B2CB-047B8E658554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Merged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Basics Ratings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Crew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Transformed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6A29EE-0BFF-4D45-B010-2840109F75DF}"/>
                  </a:ext>
                </a:extLst>
              </p:cNvPr>
              <p:cNvSpPr txBox="1"/>
              <p:nvPr/>
            </p:nvSpPr>
            <p:spPr>
              <a:xfrm>
                <a:off x="7585967" y="702756"/>
                <a:ext cx="207970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1600" i="1" dirty="0"/>
                  <a:t>numVotes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600" i="1" dirty="0"/>
                  <a:t> 1000</a:t>
                </a:r>
              </a:p>
              <a:p>
                <a:pPr algn="ctr"/>
                <a:r>
                  <a:rPr lang="pt-PT" sz="1600" i="1" dirty="0" err="1"/>
                  <a:t>averageRating</a:t>
                </a:r>
                <a:r>
                  <a:rPr lang="pt-PT" sz="1600" i="1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600" i="1" dirty="0"/>
                  <a:t> 7 </a:t>
                </a:r>
                <a:r>
                  <a:rPr lang="pt-PT" sz="1600" i="1" dirty="0" err="1"/>
                  <a:t>or</a:t>
                </a:r>
                <a:r>
                  <a:rPr lang="pt-PT" sz="1600" i="1" dirty="0"/>
                  <a:t> </a:t>
                </a:r>
                <a:r>
                  <a:rPr lang="pt-PT" sz="1600" i="1" dirty="0" err="1"/>
                  <a:t>averageRating</a:t>
                </a:r>
                <a:r>
                  <a:rPr lang="pt-PT" sz="1600" i="1" dirty="0"/>
                  <a:t> </a:t>
                </a:r>
                <a14:m>
                  <m:oMath xmlns:m="http://schemas.openxmlformats.org/officeDocument/2006/math">
                    <m:r>
                      <a:rPr lang="pt-P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pt-PT" sz="1600" i="1" dirty="0"/>
                  <a:t> 3 </a:t>
                </a:r>
                <a:endParaRPr lang="en-US" sz="1600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6A29EE-0BFF-4D45-B010-2840109F7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5967" y="702756"/>
                <a:ext cx="2079702" cy="830997"/>
              </a:xfrm>
              <a:prstGeom prst="rect">
                <a:avLst/>
              </a:prstGeom>
              <a:blipFill>
                <a:blip r:embed="rId6"/>
                <a:stretch>
                  <a:fillRect t="-2190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08111BEF-EA9A-4A88-8926-F488FEC61037}"/>
              </a:ext>
            </a:extLst>
          </p:cNvPr>
          <p:cNvGraphicFramePr/>
          <p:nvPr/>
        </p:nvGraphicFramePr>
        <p:xfrm>
          <a:off x="2722402" y="4362837"/>
          <a:ext cx="1643059" cy="1084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C2049386-BF05-411D-AB5A-54C517A76782}"/>
              </a:ext>
            </a:extLst>
          </p:cNvPr>
          <p:cNvGrpSpPr/>
          <p:nvPr/>
        </p:nvGrpSpPr>
        <p:grpSpPr>
          <a:xfrm>
            <a:off x="457741" y="3450751"/>
            <a:ext cx="2021637" cy="992390"/>
            <a:chOff x="-760194" y="31767"/>
            <a:chExt cx="2011301" cy="130654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92A3769-FF1E-4CB0-8F10-CBE0588D603C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C9EEABA-FBE0-49A4-901A-A0D06607F4A6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Name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Basics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6622DEA-A617-4912-97D5-D0B56C6709FE}"/>
              </a:ext>
            </a:extLst>
          </p:cNvPr>
          <p:cNvCxnSpPr>
            <a:cxnSpLocks/>
          </p:cNvCxnSpPr>
          <p:nvPr/>
        </p:nvCxnSpPr>
        <p:spPr>
          <a:xfrm flipV="1">
            <a:off x="2476957" y="4302866"/>
            <a:ext cx="2136371" cy="108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A0B427D-DD73-49A4-B1DB-3FCFA12B5392}"/>
              </a:ext>
            </a:extLst>
          </p:cNvPr>
          <p:cNvGrpSpPr/>
          <p:nvPr/>
        </p:nvGrpSpPr>
        <p:grpSpPr>
          <a:xfrm>
            <a:off x="4613328" y="3457931"/>
            <a:ext cx="2122683" cy="992390"/>
            <a:chOff x="1219" y="31767"/>
            <a:chExt cx="1249888" cy="878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BE49160-35CE-47DF-9359-FA19DB1D972E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D76E8ED-24DB-4223-8733-F9C37F1CA6AB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Name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Basics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filtered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BACB379-DCEA-4FB3-A460-454D5519226F}"/>
              </a:ext>
            </a:extLst>
          </p:cNvPr>
          <p:cNvSpPr txBox="1"/>
          <p:nvPr/>
        </p:nvSpPr>
        <p:spPr>
          <a:xfrm>
            <a:off x="2437549" y="3939728"/>
            <a:ext cx="2079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i="1" dirty="0" err="1"/>
              <a:t>Filter</a:t>
            </a:r>
            <a:r>
              <a:rPr lang="pt-PT" sz="1600" i="1" dirty="0"/>
              <a:t> </a:t>
            </a:r>
            <a:r>
              <a:rPr lang="pt-PT" sz="1600" i="1" dirty="0" err="1"/>
              <a:t>profession</a:t>
            </a:r>
            <a:r>
              <a:rPr lang="pt-PT" sz="1600" i="1" dirty="0"/>
              <a:t> </a:t>
            </a:r>
            <a:r>
              <a:rPr lang="pt-PT" sz="1600" i="1" dirty="0" err="1"/>
              <a:t>by</a:t>
            </a:r>
            <a:endParaRPr lang="en-US" sz="1600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8E3A2F-07E9-47ED-B78C-FD0B7DC428C1}"/>
              </a:ext>
            </a:extLst>
          </p:cNvPr>
          <p:cNvSpPr txBox="1"/>
          <p:nvPr/>
        </p:nvSpPr>
        <p:spPr>
          <a:xfrm>
            <a:off x="4672203" y="5538945"/>
            <a:ext cx="2061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People being known for a single movie goes from 1 to 3087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5BA9ABB-D53F-4D79-BB6B-77597B6F4137}"/>
              </a:ext>
            </a:extLst>
          </p:cNvPr>
          <p:cNvCxnSpPr>
            <a:cxnSpLocks/>
          </p:cNvCxnSpPr>
          <p:nvPr/>
        </p:nvCxnSpPr>
        <p:spPr>
          <a:xfrm flipV="1">
            <a:off x="6733590" y="4313742"/>
            <a:ext cx="2136371" cy="108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F84793DB-A6A5-41CB-A011-5A37F14145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893" y="4517064"/>
            <a:ext cx="1014006" cy="101400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E6F4965-F38D-43BC-A7D3-089E8DC3602C}"/>
              </a:ext>
            </a:extLst>
          </p:cNvPr>
          <p:cNvSpPr txBox="1"/>
          <p:nvPr/>
        </p:nvSpPr>
        <p:spPr>
          <a:xfrm>
            <a:off x="6686762" y="4344927"/>
            <a:ext cx="20797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Keep</a:t>
            </a:r>
            <a:r>
              <a:rPr lang="pt-PT" sz="1600" dirty="0"/>
              <a:t> </a:t>
            </a:r>
            <a:r>
              <a:rPr lang="pt-PT" sz="1600" dirty="0" err="1"/>
              <a:t>only</a:t>
            </a:r>
            <a:r>
              <a:rPr lang="pt-PT" sz="1600" dirty="0"/>
              <a:t> </a:t>
            </a:r>
            <a:r>
              <a:rPr lang="pt-PT" sz="1600" dirty="0" err="1"/>
              <a:t>the</a:t>
            </a:r>
            <a:r>
              <a:rPr lang="pt-PT" sz="1600" dirty="0"/>
              <a:t> </a:t>
            </a:r>
            <a:r>
              <a:rPr lang="pt-PT" sz="1600" dirty="0" err="1"/>
              <a:t>titles</a:t>
            </a:r>
            <a:r>
              <a:rPr lang="pt-PT" sz="1600" dirty="0"/>
              <a:t> </a:t>
            </a:r>
            <a:r>
              <a:rPr lang="pt-PT" sz="1600" dirty="0" err="1"/>
              <a:t>with</a:t>
            </a:r>
            <a:r>
              <a:rPr lang="pt-PT" sz="1600" dirty="0"/>
              <a:t> a </a:t>
            </a:r>
            <a:r>
              <a:rPr lang="pt-PT" sz="1600" dirty="0" err="1"/>
              <a:t>maximum</a:t>
            </a:r>
            <a:r>
              <a:rPr lang="pt-PT" sz="1600" dirty="0"/>
              <a:t> </a:t>
            </a:r>
            <a:r>
              <a:rPr lang="pt-PT" sz="1600" dirty="0" err="1"/>
              <a:t>of</a:t>
            </a:r>
            <a:r>
              <a:rPr lang="pt-PT" sz="1600" dirty="0"/>
              <a:t> 10 </a:t>
            </a:r>
            <a:r>
              <a:rPr lang="pt-PT" sz="1600" dirty="0" err="1"/>
              <a:t>people</a:t>
            </a:r>
            <a:r>
              <a:rPr lang="pt-PT" sz="1600" dirty="0"/>
              <a:t> </a:t>
            </a:r>
            <a:r>
              <a:rPr lang="pt-PT" sz="1600" dirty="0" err="1"/>
              <a:t>they’re</a:t>
            </a:r>
            <a:r>
              <a:rPr lang="pt-PT" sz="1600" dirty="0"/>
              <a:t> </a:t>
            </a:r>
            <a:r>
              <a:rPr lang="pt-PT" sz="1600" dirty="0" err="1"/>
              <a:t>known</a:t>
            </a:r>
            <a:r>
              <a:rPr lang="pt-PT" sz="1600" dirty="0"/>
              <a:t> for</a:t>
            </a:r>
            <a:endParaRPr lang="en-US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F3F02B-E20C-4F3C-9885-4FB094585562}"/>
              </a:ext>
            </a:extLst>
          </p:cNvPr>
          <p:cNvSpPr txBox="1"/>
          <p:nvPr/>
        </p:nvSpPr>
        <p:spPr>
          <a:xfrm>
            <a:off x="6637513" y="3976612"/>
            <a:ext cx="2079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i="1" dirty="0" err="1"/>
              <a:t>Filter</a:t>
            </a:r>
            <a:r>
              <a:rPr lang="pt-PT" sz="1600" i="1" dirty="0"/>
              <a:t> data </a:t>
            </a:r>
            <a:r>
              <a:rPr lang="pt-PT" sz="1600" i="1" dirty="0" err="1"/>
              <a:t>by</a:t>
            </a:r>
            <a:endParaRPr lang="en-US" sz="1600" i="1" dirty="0"/>
          </a:p>
        </p:txBody>
      </p:sp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E667AE3F-E4DE-4EE5-B6B7-A5FCEEFD39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937" y="2496943"/>
            <a:ext cx="2757604" cy="275760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4D551ED-E2BD-4EEA-9C44-0090715E6DEA}"/>
              </a:ext>
            </a:extLst>
          </p:cNvPr>
          <p:cNvSpPr txBox="1"/>
          <p:nvPr/>
        </p:nvSpPr>
        <p:spPr>
          <a:xfrm>
            <a:off x="9001790" y="5254547"/>
            <a:ext cx="29438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6A6A"/>
                </a:solidFill>
              </a:rPr>
              <a:t>Top 10 frequencies of the original one, that goes up to 3087 people known for a movie.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A4307-C6A9-4763-AA94-F5888307A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77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9945A6E-575C-4F06-B385-A734158BFED3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F53901-E7B1-4C66-8D14-C4813A9BE569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7684F86A-BD40-4986-BABF-F119744EE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CCEDBE70-7A33-4296-A9A3-54F768C51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023CDB-16D0-47BB-BFBA-EBEBC3FFC4ED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4C693DDA-FE6C-4FA7-ADA3-B010176E512A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669F06C8-D16D-40D0-B8B7-6D92F528A0EA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10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E2869E65-7BDC-4275-837A-05C46488A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FA2B4D8F-90DD-4E3A-ABF0-A7385CC28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D67D9CB-E138-437B-BDE1-BF4CDA115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A0583B-AF0B-4A13-94C0-963289052F49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>
                  <a:latin typeface="Oswald" pitchFamily="2" charset="0"/>
                </a:rPr>
                <a:t>Cast </a:t>
              </a:r>
              <a:r>
                <a:rPr lang="pt-PT" sz="2000" dirty="0" err="1">
                  <a:latin typeface="Oswald" pitchFamily="2" charset="0"/>
                </a:rPr>
                <a:t>and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Crew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Influence</a:t>
              </a:r>
              <a:endParaRPr lang="en-US" sz="2000" dirty="0">
                <a:latin typeface="Oswald" pitchFamily="2" charset="0"/>
              </a:endParaRPr>
            </a:p>
          </p:txBody>
        </p:sp>
      </p:grp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618E4D6-D482-4762-ADB3-6F5EC9297A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353" y="175196"/>
            <a:ext cx="5042159" cy="62169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7F5D35-AC12-477B-9377-E0965D61F54B}"/>
              </a:ext>
            </a:extLst>
          </p:cNvPr>
          <p:cNvSpPr txBox="1"/>
          <p:nvPr/>
        </p:nvSpPr>
        <p:spPr>
          <a:xfrm>
            <a:off x="457741" y="2873357"/>
            <a:ext cx="3291077" cy="92333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each node is a movie </a:t>
            </a:r>
            <a:r>
              <a:rPr lang="en-US" dirty="0"/>
              <a:t>and </a:t>
            </a:r>
            <a:r>
              <a:rPr lang="en-US" b="1" dirty="0"/>
              <a:t>each link is a casting person</a:t>
            </a:r>
            <a:r>
              <a:rPr lang="en-US" dirty="0"/>
              <a:t> in common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13D186-6CA9-4A7A-93A8-DCC6C75C28F5}"/>
              </a:ext>
            </a:extLst>
          </p:cNvPr>
          <p:cNvSpPr txBox="1"/>
          <p:nvPr/>
        </p:nvSpPr>
        <p:spPr>
          <a:xfrm>
            <a:off x="457741" y="3822609"/>
            <a:ext cx="3291076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nodes represent unsuccessful titles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CBE69A-54D2-4E5D-9EFB-E7F96FBFFDDE}"/>
              </a:ext>
            </a:extLst>
          </p:cNvPr>
          <p:cNvSpPr txBox="1"/>
          <p:nvPr/>
        </p:nvSpPr>
        <p:spPr>
          <a:xfrm>
            <a:off x="457741" y="4494862"/>
            <a:ext cx="3291076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green</a:t>
            </a:r>
            <a:r>
              <a:rPr lang="en-US" dirty="0"/>
              <a:t> nodes represent successful titles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940939-7537-4182-9147-14C4433DBFE5}"/>
              </a:ext>
            </a:extLst>
          </p:cNvPr>
          <p:cNvSpPr txBox="1"/>
          <p:nvPr/>
        </p:nvSpPr>
        <p:spPr>
          <a:xfrm>
            <a:off x="457741" y="5167115"/>
            <a:ext cx="3291076" cy="92333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links are colored based on the </a:t>
            </a:r>
            <a:r>
              <a:rPr lang="en-US" b="1" dirty="0"/>
              <a:t>primary profession </a:t>
            </a:r>
            <a:r>
              <a:rPr lang="en-US" dirty="0"/>
              <a:t>of each person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E0FAB2-8398-439C-9171-5BBB33DC8D36}"/>
              </a:ext>
            </a:extLst>
          </p:cNvPr>
          <p:cNvSpPr txBox="1"/>
          <p:nvPr/>
        </p:nvSpPr>
        <p:spPr>
          <a:xfrm>
            <a:off x="462831" y="2383008"/>
            <a:ext cx="3389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i="1" dirty="0" err="1"/>
              <a:t>features</a:t>
            </a:r>
            <a:r>
              <a:rPr lang="pt-PT" sz="2800" i="1" dirty="0"/>
              <a:t> </a:t>
            </a:r>
            <a:r>
              <a:rPr lang="pt-PT" sz="2800" i="1" dirty="0" err="1"/>
              <a:t>of</a:t>
            </a:r>
            <a:r>
              <a:rPr lang="pt-PT" sz="2800" i="1" dirty="0"/>
              <a:t> </a:t>
            </a:r>
            <a:r>
              <a:rPr lang="pt-PT" sz="2800" i="1" dirty="0" err="1"/>
              <a:t>this</a:t>
            </a:r>
            <a:r>
              <a:rPr lang="pt-PT" sz="2800" i="1" dirty="0"/>
              <a:t> </a:t>
            </a:r>
            <a:r>
              <a:rPr lang="pt-PT" sz="2800" i="1" dirty="0" err="1"/>
              <a:t>graph</a:t>
            </a:r>
            <a:endParaRPr lang="en-US" sz="28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49BC75-C7AA-4A6A-9512-D44C73BDE4D6}"/>
              </a:ext>
            </a:extLst>
          </p:cNvPr>
          <p:cNvSpPr txBox="1"/>
          <p:nvPr/>
        </p:nvSpPr>
        <p:spPr>
          <a:xfrm>
            <a:off x="457741" y="6121297"/>
            <a:ext cx="3291076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a person has to be known for 3 or 4 titles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83A94A-0EB1-4E3C-B522-1F37E4D88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5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Down 27">
            <a:extLst>
              <a:ext uri="{FF2B5EF4-FFF2-40B4-BE49-F238E27FC236}">
                <a16:creationId xmlns:a16="http://schemas.microsoft.com/office/drawing/2014/main" id="{2633CC82-5056-4B7B-880D-503E1BB76CB4}"/>
              </a:ext>
            </a:extLst>
          </p:cNvPr>
          <p:cNvSpPr/>
          <p:nvPr/>
        </p:nvSpPr>
        <p:spPr>
          <a:xfrm>
            <a:off x="10458504" y="2592095"/>
            <a:ext cx="430619" cy="246102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945A6E-575C-4F06-B385-A734158BFED3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F53901-E7B1-4C66-8D14-C4813A9BE569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7684F86A-BD40-4986-BABF-F119744EE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CCEDBE70-7A33-4296-A9A3-54F768C51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023CDB-16D0-47BB-BFBA-EBEBC3FFC4ED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4C693DDA-FE6C-4FA7-ADA3-B010176E512A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669F06C8-D16D-40D0-B8B7-6D92F528A0EA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10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E2869E65-7BDC-4275-837A-05C46488A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FA2B4D8F-90DD-4E3A-ABF0-A7385CC28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D67D9CB-E138-437B-BDE1-BF4CDA115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A0583B-AF0B-4A13-94C0-963289052F49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>
                  <a:latin typeface="Oswald" pitchFamily="2" charset="0"/>
                </a:rPr>
                <a:t>Cast </a:t>
              </a:r>
              <a:r>
                <a:rPr lang="pt-PT" sz="2000" dirty="0" err="1">
                  <a:latin typeface="Oswald" pitchFamily="2" charset="0"/>
                </a:rPr>
                <a:t>and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Crew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Influence</a:t>
              </a:r>
              <a:endParaRPr lang="en-US" sz="2000" dirty="0">
                <a:latin typeface="Oswald" pitchFamily="2" charset="0"/>
              </a:endParaRPr>
            </a:p>
          </p:txBody>
        </p:sp>
      </p:grp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618E4D6-D482-4762-ADB3-6F5EC9297A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353" y="175196"/>
            <a:ext cx="5042159" cy="62169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7F5D35-AC12-477B-9377-E0965D61F54B}"/>
              </a:ext>
            </a:extLst>
          </p:cNvPr>
          <p:cNvSpPr txBox="1"/>
          <p:nvPr/>
        </p:nvSpPr>
        <p:spPr>
          <a:xfrm>
            <a:off x="457741" y="2873357"/>
            <a:ext cx="3291077" cy="92333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each node is a movie </a:t>
            </a:r>
            <a:r>
              <a:rPr lang="en-US" dirty="0"/>
              <a:t>and </a:t>
            </a:r>
            <a:r>
              <a:rPr lang="en-US" b="1" dirty="0"/>
              <a:t>each link is a casting person</a:t>
            </a:r>
            <a:r>
              <a:rPr lang="en-US" dirty="0"/>
              <a:t> in common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13D186-6CA9-4A7A-93A8-DCC6C75C28F5}"/>
              </a:ext>
            </a:extLst>
          </p:cNvPr>
          <p:cNvSpPr txBox="1"/>
          <p:nvPr/>
        </p:nvSpPr>
        <p:spPr>
          <a:xfrm>
            <a:off x="457741" y="3822609"/>
            <a:ext cx="3291076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nodes represent unsuccessful titles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CBE69A-54D2-4E5D-9EFB-E7F96FBFFDDE}"/>
              </a:ext>
            </a:extLst>
          </p:cNvPr>
          <p:cNvSpPr txBox="1"/>
          <p:nvPr/>
        </p:nvSpPr>
        <p:spPr>
          <a:xfrm>
            <a:off x="457741" y="4494862"/>
            <a:ext cx="3291076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green</a:t>
            </a:r>
            <a:r>
              <a:rPr lang="en-US" dirty="0"/>
              <a:t> nodes represent successful titles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940939-7537-4182-9147-14C4433DBFE5}"/>
              </a:ext>
            </a:extLst>
          </p:cNvPr>
          <p:cNvSpPr txBox="1"/>
          <p:nvPr/>
        </p:nvSpPr>
        <p:spPr>
          <a:xfrm>
            <a:off x="457741" y="5167115"/>
            <a:ext cx="3291076" cy="92333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links are colored based on the </a:t>
            </a:r>
            <a:r>
              <a:rPr lang="en-US" b="1" dirty="0"/>
              <a:t>primary profession </a:t>
            </a:r>
            <a:r>
              <a:rPr lang="en-US" dirty="0"/>
              <a:t>of each person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E0FAB2-8398-439C-9171-5BBB33DC8D36}"/>
              </a:ext>
            </a:extLst>
          </p:cNvPr>
          <p:cNvSpPr txBox="1"/>
          <p:nvPr/>
        </p:nvSpPr>
        <p:spPr>
          <a:xfrm>
            <a:off x="462831" y="2383008"/>
            <a:ext cx="3389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i="1" dirty="0" err="1"/>
              <a:t>features</a:t>
            </a:r>
            <a:r>
              <a:rPr lang="pt-PT" sz="2800" i="1" dirty="0"/>
              <a:t> </a:t>
            </a:r>
            <a:r>
              <a:rPr lang="pt-PT" sz="2800" i="1" dirty="0" err="1"/>
              <a:t>of</a:t>
            </a:r>
            <a:r>
              <a:rPr lang="pt-PT" sz="2800" i="1" dirty="0"/>
              <a:t> </a:t>
            </a:r>
            <a:r>
              <a:rPr lang="pt-PT" sz="2800" i="1" dirty="0" err="1"/>
              <a:t>this</a:t>
            </a:r>
            <a:r>
              <a:rPr lang="pt-PT" sz="2800" i="1" dirty="0"/>
              <a:t> </a:t>
            </a:r>
            <a:r>
              <a:rPr lang="pt-PT" sz="2800" i="1" dirty="0" err="1"/>
              <a:t>graph</a:t>
            </a:r>
            <a:endParaRPr lang="en-US" sz="28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49BC75-C7AA-4A6A-9512-D44C73BDE4D6}"/>
              </a:ext>
            </a:extLst>
          </p:cNvPr>
          <p:cNvSpPr txBox="1"/>
          <p:nvPr/>
        </p:nvSpPr>
        <p:spPr>
          <a:xfrm>
            <a:off x="457741" y="6121297"/>
            <a:ext cx="3291076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a person has to be known for 3 or 4 titles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B31139-5956-465E-ABBA-BED6EFD45F51}"/>
              </a:ext>
            </a:extLst>
          </p:cNvPr>
          <p:cNvSpPr txBox="1"/>
          <p:nvPr/>
        </p:nvSpPr>
        <p:spPr>
          <a:xfrm>
            <a:off x="9523505" y="603569"/>
            <a:ext cx="2300620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swald" pitchFamily="2" charset="0"/>
              </a:rPr>
              <a:t>only 11 unsuccessful titles against 753 successful ones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65458F-1160-4DE4-A20F-F3E50875264D}"/>
              </a:ext>
            </a:extLst>
          </p:cNvPr>
          <p:cNvSpPr txBox="1"/>
          <p:nvPr/>
        </p:nvSpPr>
        <p:spPr>
          <a:xfrm>
            <a:off x="9621856" y="1955272"/>
            <a:ext cx="2103918" cy="92333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swald" pitchFamily="2" charset="0"/>
              </a:rPr>
              <a:t>unsuccessful titles are present in small size chains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4E6FE5-619F-46DB-AB0E-7526FF7C0C4A}"/>
              </a:ext>
            </a:extLst>
          </p:cNvPr>
          <p:cNvSpPr txBox="1"/>
          <p:nvPr/>
        </p:nvSpPr>
        <p:spPr>
          <a:xfrm>
            <a:off x="9453917" y="3360944"/>
            <a:ext cx="2439796" cy="923330"/>
          </a:xfrm>
          <a:prstGeom prst="rect">
            <a:avLst/>
          </a:prstGeom>
          <a:solidFill>
            <a:srgbClr val="6D8A3C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swald" pitchFamily="2" charset="0"/>
              </a:rPr>
              <a:t>successful titles are present in all sizes of chains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262DDB-725E-47D9-BFFE-5C947312D1A7}"/>
              </a:ext>
            </a:extLst>
          </p:cNvPr>
          <p:cNvSpPr txBox="1"/>
          <p:nvPr/>
        </p:nvSpPr>
        <p:spPr>
          <a:xfrm>
            <a:off x="9313511" y="5060688"/>
            <a:ext cx="2720606" cy="120032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swald" pitchFamily="2" charset="0"/>
              </a:rPr>
              <a:t>successful movie tends to have more common people with other successful titles, than with unsuccessful ones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ED55F8-BAFF-45EF-8100-E2C2447F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37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1ED202-D808-4AF5-9BE1-32A29BFDD18C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6C649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8179DF-2855-4B87-86FF-52C34A5F4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960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dirty="0" err="1">
                <a:latin typeface="Oswald" pitchFamily="2" charset="0"/>
              </a:rPr>
              <a:t>Filtering</a:t>
            </a:r>
            <a:endParaRPr lang="en-US" sz="5400" dirty="0">
              <a:latin typeface="Oswald" pitchFamily="2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06C2EF1-823A-4F12-998F-A5D6EA4869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8562014"/>
              </p:ext>
            </p:extLst>
          </p:nvPr>
        </p:nvGraphicFramePr>
        <p:xfrm>
          <a:off x="-341842" y="1318156"/>
          <a:ext cx="3613164" cy="494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E1C2E0C-60EB-483F-8565-CC570B5C3F89}"/>
              </a:ext>
            </a:extLst>
          </p:cNvPr>
          <p:cNvSpPr txBox="1"/>
          <p:nvPr/>
        </p:nvSpPr>
        <p:spPr>
          <a:xfrm>
            <a:off x="47411" y="4072628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7 281 233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656AABC-7D34-4D2E-A9D2-40B3C735BCA6}"/>
              </a:ext>
            </a:extLst>
          </p:cNvPr>
          <p:cNvGrpSpPr/>
          <p:nvPr/>
        </p:nvGrpSpPr>
        <p:grpSpPr>
          <a:xfrm>
            <a:off x="3271322" y="1502989"/>
            <a:ext cx="1112955" cy="749454"/>
            <a:chOff x="2204335" y="1988806"/>
            <a:chExt cx="2162587" cy="14410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C04218-0402-40AB-98E5-26B2899080B2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CC9725-C460-4161-AEE4-DD673D8AE942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Title Basics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E567A21-F4B8-48B8-A62E-D2A9E22B7D0A}"/>
              </a:ext>
            </a:extLst>
          </p:cNvPr>
          <p:cNvSpPr txBox="1"/>
          <p:nvPr/>
        </p:nvSpPr>
        <p:spPr>
          <a:xfrm>
            <a:off x="3156824" y="2140929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1 443 759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3950083-5EFA-4BD7-8061-B8CDF45A26F4}"/>
              </a:ext>
            </a:extLst>
          </p:cNvPr>
          <p:cNvSpPr/>
          <p:nvPr/>
        </p:nvSpPr>
        <p:spPr>
          <a:xfrm>
            <a:off x="2816737" y="1318156"/>
            <a:ext cx="333954" cy="1209266"/>
          </a:xfrm>
          <a:prstGeom prst="rightBrace">
            <a:avLst>
              <a:gd name="adj1" fmla="val 41190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0864EA-5D4E-4B58-A84F-F5333E7BB28B}"/>
              </a:ext>
            </a:extLst>
          </p:cNvPr>
          <p:cNvSpPr txBox="1"/>
          <p:nvPr/>
        </p:nvSpPr>
        <p:spPr>
          <a:xfrm>
            <a:off x="4603183" y="4103406"/>
            <a:ext cx="1567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i="1" dirty="0" err="1"/>
              <a:t>Filter</a:t>
            </a:r>
            <a:r>
              <a:rPr lang="pt-PT" sz="1600" i="1" dirty="0"/>
              <a:t> </a:t>
            </a:r>
            <a:r>
              <a:rPr lang="pt-PT" sz="1600" i="1" dirty="0" err="1"/>
              <a:t>by</a:t>
            </a:r>
            <a:r>
              <a:rPr lang="pt-PT" sz="1600" i="1" dirty="0"/>
              <a:t> tconst…</a:t>
            </a:r>
            <a:endParaRPr lang="en-US" sz="1600" i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A2A0CA-9FBA-4525-BC45-B81D5DBC38B7}"/>
              </a:ext>
            </a:extLst>
          </p:cNvPr>
          <p:cNvGrpSpPr/>
          <p:nvPr/>
        </p:nvGrpSpPr>
        <p:grpSpPr>
          <a:xfrm>
            <a:off x="3290586" y="3074567"/>
            <a:ext cx="1044336" cy="548691"/>
            <a:chOff x="2204335" y="1988806"/>
            <a:chExt cx="2162587" cy="144105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ADBAAA7-215D-442B-9FBE-3181C11BAFD7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E70668-1988-4DB9-8968-588B6C1ADB40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kern="1200" dirty="0" err="1"/>
                <a:t>Title</a:t>
              </a:r>
              <a:r>
                <a:rPr lang="pt-PT" kern="1200" dirty="0"/>
                <a:t> </a:t>
              </a:r>
              <a:r>
                <a:rPr lang="pt-PT" kern="1200" dirty="0" err="1"/>
                <a:t>Akas</a:t>
              </a:r>
              <a:endParaRPr lang="en-US" kern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41CD69-FD31-4A9B-A4D6-F84CFF897280}"/>
              </a:ext>
            </a:extLst>
          </p:cNvPr>
          <p:cNvGrpSpPr/>
          <p:nvPr/>
        </p:nvGrpSpPr>
        <p:grpSpPr>
          <a:xfrm>
            <a:off x="3290586" y="3708603"/>
            <a:ext cx="1044336" cy="548691"/>
            <a:chOff x="2204335" y="1988806"/>
            <a:chExt cx="2162587" cy="144105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6AFFA9D-108F-4A5A-9BA0-93D54281A78A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23F33B-6D9A-442E-A9B7-83BCCE22C3A7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kern="1200" err="1"/>
                <a:t>Title</a:t>
              </a:r>
              <a:r>
                <a:rPr lang="pt-PT"/>
                <a:t> Ratings</a:t>
              </a:r>
              <a:endParaRPr lang="en-US" kern="12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78BD0F-BE95-4F85-803B-3B54B51C0FA2}"/>
              </a:ext>
            </a:extLst>
          </p:cNvPr>
          <p:cNvGrpSpPr/>
          <p:nvPr/>
        </p:nvGrpSpPr>
        <p:grpSpPr>
          <a:xfrm>
            <a:off x="3298282" y="4342639"/>
            <a:ext cx="1044336" cy="548691"/>
            <a:chOff x="2204335" y="1988806"/>
            <a:chExt cx="2162587" cy="144105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D8364A-48E3-4D07-BDDA-8B9694BBFBEE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A0E422-3508-49AB-9157-1741FB5577A2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kern="1200" err="1"/>
                <a:t>Title</a:t>
              </a:r>
              <a:r>
                <a:rPr lang="pt-PT" kern="1200"/>
                <a:t> </a:t>
              </a:r>
              <a:r>
                <a:rPr lang="pt-PT" kern="1200" err="1"/>
                <a:t>Crew</a:t>
              </a:r>
              <a:endParaRPr lang="en-US" kern="120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287C204-3C16-44AC-BCB1-BAA2BC3503A1}"/>
              </a:ext>
            </a:extLst>
          </p:cNvPr>
          <p:cNvSpPr txBox="1"/>
          <p:nvPr/>
        </p:nvSpPr>
        <p:spPr>
          <a:xfrm>
            <a:off x="3290586" y="4976675"/>
            <a:ext cx="1044336" cy="55837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kern="1200" dirty="0" err="1"/>
              <a:t>Title</a:t>
            </a:r>
            <a:r>
              <a:rPr lang="pt-PT" kern="1200" dirty="0"/>
              <a:t> </a:t>
            </a:r>
            <a:r>
              <a:rPr lang="pt-PT" kern="1200" dirty="0" err="1"/>
              <a:t>Principals</a:t>
            </a:r>
            <a:endParaRPr lang="en-US" kern="12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3B7E0E-28E9-4C80-975F-ABCBE6BF9AC4}"/>
              </a:ext>
            </a:extLst>
          </p:cNvPr>
          <p:cNvGrpSpPr/>
          <p:nvPr/>
        </p:nvGrpSpPr>
        <p:grpSpPr>
          <a:xfrm>
            <a:off x="3305631" y="5866511"/>
            <a:ext cx="1044336" cy="548691"/>
            <a:chOff x="2204335" y="1988806"/>
            <a:chExt cx="2162587" cy="144105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FE4DC25-9243-4E0E-A63D-BC3C2A31D150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FD3CF47-B8C4-4EEA-9FDB-E39CB35401F2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dirty="0" err="1"/>
                <a:t>Name</a:t>
              </a:r>
              <a:r>
                <a:rPr lang="pt-PT" dirty="0"/>
                <a:t> Basics</a:t>
              </a:r>
              <a:endParaRPr lang="en-US" kern="12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E8587F8-B77D-4F90-A5AF-CEB28B741C25}"/>
              </a:ext>
            </a:extLst>
          </p:cNvPr>
          <p:cNvSpPr txBox="1"/>
          <p:nvPr/>
        </p:nvSpPr>
        <p:spPr>
          <a:xfrm>
            <a:off x="4565556" y="5697234"/>
            <a:ext cx="1657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i="1" dirty="0" err="1"/>
              <a:t>Filter</a:t>
            </a:r>
            <a:r>
              <a:rPr lang="pt-PT" sz="1600" i="1" dirty="0"/>
              <a:t> </a:t>
            </a:r>
            <a:r>
              <a:rPr lang="pt-PT" sz="1600" i="1" dirty="0" err="1"/>
              <a:t>by</a:t>
            </a:r>
            <a:r>
              <a:rPr lang="pt-PT" sz="1600" i="1" dirty="0"/>
              <a:t> nconst…</a:t>
            </a:r>
            <a:endParaRPr lang="en-US" sz="1600" i="1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D991E18C-4BD3-4D41-B74D-368485E49960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 flipH="1">
            <a:off x="4334922" y="1877716"/>
            <a:ext cx="49355" cy="1471197"/>
          </a:xfrm>
          <a:prstGeom prst="bentConnector3">
            <a:avLst>
              <a:gd name="adj1" fmla="val -463175"/>
            </a:avLst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66238BB-FD57-4CD3-85EB-6FBD454738E3}"/>
              </a:ext>
            </a:extLst>
          </p:cNvPr>
          <p:cNvCxnSpPr>
            <a:cxnSpLocks/>
            <a:stCxn id="8" idx="3"/>
            <a:endCxn id="21" idx="3"/>
          </p:cNvCxnSpPr>
          <p:nvPr/>
        </p:nvCxnSpPr>
        <p:spPr>
          <a:xfrm flipH="1">
            <a:off x="4334922" y="1877716"/>
            <a:ext cx="49355" cy="2105233"/>
          </a:xfrm>
          <a:prstGeom prst="bentConnector3">
            <a:avLst>
              <a:gd name="adj1" fmla="val -463175"/>
            </a:avLst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264F58C2-FCC0-4C38-926E-671ADA9165F5}"/>
              </a:ext>
            </a:extLst>
          </p:cNvPr>
          <p:cNvCxnSpPr>
            <a:cxnSpLocks/>
            <a:stCxn id="8" idx="3"/>
            <a:endCxn id="24" idx="3"/>
          </p:cNvCxnSpPr>
          <p:nvPr/>
        </p:nvCxnSpPr>
        <p:spPr>
          <a:xfrm flipH="1">
            <a:off x="4342618" y="1877716"/>
            <a:ext cx="41659" cy="2739269"/>
          </a:xfrm>
          <a:prstGeom prst="bentConnector3">
            <a:avLst>
              <a:gd name="adj1" fmla="val -548741"/>
            </a:avLst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BFE33C80-F72E-4137-83FD-82E8697B46D2}"/>
              </a:ext>
            </a:extLst>
          </p:cNvPr>
          <p:cNvCxnSpPr>
            <a:cxnSpLocks/>
            <a:stCxn id="8" idx="3"/>
            <a:endCxn id="27" idx="3"/>
          </p:cNvCxnSpPr>
          <p:nvPr/>
        </p:nvCxnSpPr>
        <p:spPr>
          <a:xfrm flipH="1">
            <a:off x="4334922" y="1877716"/>
            <a:ext cx="49355" cy="3378149"/>
          </a:xfrm>
          <a:prstGeom prst="bentConnector3">
            <a:avLst>
              <a:gd name="adj1" fmla="val -463175"/>
            </a:avLst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584AADCF-3968-415E-B9B0-ECA5E5CB5FB3}"/>
              </a:ext>
            </a:extLst>
          </p:cNvPr>
          <p:cNvCxnSpPr>
            <a:cxnSpLocks/>
          </p:cNvCxnSpPr>
          <p:nvPr/>
        </p:nvCxnSpPr>
        <p:spPr>
          <a:xfrm>
            <a:off x="4334922" y="5465760"/>
            <a:ext cx="15045" cy="884992"/>
          </a:xfrm>
          <a:prstGeom prst="bentConnector3">
            <a:avLst>
              <a:gd name="adj1" fmla="val 1854271"/>
            </a:avLst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E96035-A679-43F1-AF2E-CE4CD5064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24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rrow: Down 26">
            <a:extLst>
              <a:ext uri="{FF2B5EF4-FFF2-40B4-BE49-F238E27FC236}">
                <a16:creationId xmlns:a16="http://schemas.microsoft.com/office/drawing/2014/main" id="{AED7C4DE-21EA-4557-B10A-BA5AF8679D5E}"/>
              </a:ext>
            </a:extLst>
          </p:cNvPr>
          <p:cNvSpPr/>
          <p:nvPr/>
        </p:nvSpPr>
        <p:spPr>
          <a:xfrm>
            <a:off x="10446247" y="1691981"/>
            <a:ext cx="430619" cy="2461028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945A6E-575C-4F06-B385-A734158BFED3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F53901-E7B1-4C66-8D14-C4813A9BE569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7684F86A-BD40-4986-BABF-F119744EE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CCEDBE70-7A33-4296-A9A3-54F768C51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023CDB-16D0-47BB-BFBA-EBEBC3FFC4ED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4C693DDA-FE6C-4FA7-ADA3-B010176E512A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669F06C8-D16D-40D0-B8B7-6D92F528A0EA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10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E2869E65-7BDC-4275-837A-05C46488A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FA2B4D8F-90DD-4E3A-ABF0-A7385CC28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D67D9CB-E138-437B-BDE1-BF4CDA115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A0583B-AF0B-4A13-94C0-963289052F49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>
                  <a:latin typeface="Oswald" pitchFamily="2" charset="0"/>
                </a:rPr>
                <a:t>Cast </a:t>
              </a:r>
              <a:r>
                <a:rPr lang="pt-PT" sz="2000" dirty="0" err="1">
                  <a:latin typeface="Oswald" pitchFamily="2" charset="0"/>
                </a:rPr>
                <a:t>and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Crew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Influence</a:t>
              </a:r>
              <a:endParaRPr lang="en-US" sz="2000" dirty="0">
                <a:latin typeface="Oswald" pitchFamily="2" charset="0"/>
              </a:endParaRPr>
            </a:p>
          </p:txBody>
        </p:sp>
      </p:grp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618E4D6-D482-4762-ADB3-6F5EC9297A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353" y="175196"/>
            <a:ext cx="5042159" cy="62169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7F5D35-AC12-477B-9377-E0965D61F54B}"/>
              </a:ext>
            </a:extLst>
          </p:cNvPr>
          <p:cNvSpPr txBox="1"/>
          <p:nvPr/>
        </p:nvSpPr>
        <p:spPr>
          <a:xfrm>
            <a:off x="457741" y="2873357"/>
            <a:ext cx="3291077" cy="92333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each node is a movie </a:t>
            </a:r>
            <a:r>
              <a:rPr lang="en-US" dirty="0"/>
              <a:t>and </a:t>
            </a:r>
            <a:r>
              <a:rPr lang="en-US" b="1" dirty="0"/>
              <a:t>each link is a casting person</a:t>
            </a:r>
            <a:r>
              <a:rPr lang="en-US" dirty="0"/>
              <a:t> in common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13D186-6CA9-4A7A-93A8-DCC6C75C28F5}"/>
              </a:ext>
            </a:extLst>
          </p:cNvPr>
          <p:cNvSpPr txBox="1"/>
          <p:nvPr/>
        </p:nvSpPr>
        <p:spPr>
          <a:xfrm>
            <a:off x="457741" y="3822609"/>
            <a:ext cx="3291076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nodes represent unsuccessful titles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CBE69A-54D2-4E5D-9EFB-E7F96FBFFDDE}"/>
              </a:ext>
            </a:extLst>
          </p:cNvPr>
          <p:cNvSpPr txBox="1"/>
          <p:nvPr/>
        </p:nvSpPr>
        <p:spPr>
          <a:xfrm>
            <a:off x="457741" y="4494862"/>
            <a:ext cx="3291076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green</a:t>
            </a:r>
            <a:r>
              <a:rPr lang="en-US" dirty="0"/>
              <a:t> nodes represent successful titles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940939-7537-4182-9147-14C4433DBFE5}"/>
              </a:ext>
            </a:extLst>
          </p:cNvPr>
          <p:cNvSpPr txBox="1"/>
          <p:nvPr/>
        </p:nvSpPr>
        <p:spPr>
          <a:xfrm>
            <a:off x="457741" y="5167115"/>
            <a:ext cx="3291076" cy="92333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links are colored based on the </a:t>
            </a:r>
            <a:r>
              <a:rPr lang="en-US" b="1" dirty="0"/>
              <a:t>primary profession </a:t>
            </a:r>
            <a:r>
              <a:rPr lang="en-US" dirty="0"/>
              <a:t>of each person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E0FAB2-8398-439C-9171-5BBB33DC8D36}"/>
              </a:ext>
            </a:extLst>
          </p:cNvPr>
          <p:cNvSpPr txBox="1"/>
          <p:nvPr/>
        </p:nvSpPr>
        <p:spPr>
          <a:xfrm>
            <a:off x="462831" y="2383008"/>
            <a:ext cx="3389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i="1" dirty="0" err="1"/>
              <a:t>features</a:t>
            </a:r>
            <a:r>
              <a:rPr lang="pt-PT" sz="2800" i="1" dirty="0"/>
              <a:t> </a:t>
            </a:r>
            <a:r>
              <a:rPr lang="pt-PT" sz="2800" i="1" dirty="0" err="1"/>
              <a:t>of</a:t>
            </a:r>
            <a:r>
              <a:rPr lang="pt-PT" sz="2800" i="1" dirty="0"/>
              <a:t> </a:t>
            </a:r>
            <a:r>
              <a:rPr lang="pt-PT" sz="2800" i="1" dirty="0" err="1"/>
              <a:t>this</a:t>
            </a:r>
            <a:r>
              <a:rPr lang="pt-PT" sz="2800" i="1" dirty="0"/>
              <a:t> </a:t>
            </a:r>
            <a:r>
              <a:rPr lang="pt-PT" sz="2800" i="1" dirty="0" err="1"/>
              <a:t>graph</a:t>
            </a:r>
            <a:endParaRPr lang="en-US" sz="28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49BC75-C7AA-4A6A-9512-D44C73BDE4D6}"/>
              </a:ext>
            </a:extLst>
          </p:cNvPr>
          <p:cNvSpPr txBox="1"/>
          <p:nvPr/>
        </p:nvSpPr>
        <p:spPr>
          <a:xfrm>
            <a:off x="457741" y="6121297"/>
            <a:ext cx="3291076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a person has to be known for 3 or 4 titles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B78CE3-2A4D-4775-A1FA-904F442D149A}"/>
              </a:ext>
            </a:extLst>
          </p:cNvPr>
          <p:cNvSpPr txBox="1"/>
          <p:nvPr/>
        </p:nvSpPr>
        <p:spPr>
          <a:xfrm>
            <a:off x="9934119" y="768651"/>
            <a:ext cx="1454876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swald" pitchFamily="2" charset="0"/>
              </a:rPr>
              <a:t>clear majority of actors and actresses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D88482-151F-445E-BF4B-6143D2EEB23E}"/>
              </a:ext>
            </a:extLst>
          </p:cNvPr>
          <p:cNvSpPr txBox="1"/>
          <p:nvPr/>
        </p:nvSpPr>
        <p:spPr>
          <a:xfrm>
            <a:off x="9794938" y="2273192"/>
            <a:ext cx="1733240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swald" pitchFamily="2" charset="0"/>
              </a:rPr>
              <a:t>bigger and medium chains are dominated by actors/actresses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CD74AF-76F9-4429-8468-79B29720F499}"/>
              </a:ext>
            </a:extLst>
          </p:cNvPr>
          <p:cNvSpPr txBox="1"/>
          <p:nvPr/>
        </p:nvSpPr>
        <p:spPr>
          <a:xfrm>
            <a:off x="9670736" y="4217862"/>
            <a:ext cx="1981643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swald" pitchFamily="2" charset="0"/>
              </a:rPr>
              <a:t>most relevant profession in </a:t>
            </a:r>
            <a:r>
              <a:rPr lang="en-US" b="1" dirty="0">
                <a:latin typeface="Oswald" pitchFamily="2" charset="0"/>
              </a:rPr>
              <a:t>these</a:t>
            </a:r>
            <a:r>
              <a:rPr lang="en-US" dirty="0">
                <a:latin typeface="Oswald" pitchFamily="2" charset="0"/>
              </a:rPr>
              <a:t> successful titles is the </a:t>
            </a:r>
            <a:r>
              <a:rPr lang="en-US" b="1" dirty="0">
                <a:latin typeface="Oswald" pitchFamily="2" charset="0"/>
              </a:rPr>
              <a:t>actor/actress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7C2A8-80F4-450A-8757-9168526FB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42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5BFF6EC-5567-433D-ACEB-36325B136D0A}"/>
              </a:ext>
            </a:extLst>
          </p:cNvPr>
          <p:cNvSpPr/>
          <p:nvPr/>
        </p:nvSpPr>
        <p:spPr>
          <a:xfrm>
            <a:off x="4013791" y="79744"/>
            <a:ext cx="1414131" cy="20520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DD899B-89BB-48F6-A06B-C09A3A161275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07D90D4-70F9-4BF9-BBD1-A9A9C77061BD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5" name="Picture 4" descr="Icon&#10;&#10;Description automatically generated">
                <a:extLst>
                  <a:ext uri="{FF2B5EF4-FFF2-40B4-BE49-F238E27FC236}">
                    <a16:creationId xmlns:a16="http://schemas.microsoft.com/office/drawing/2014/main" id="{F26204B5-1754-4BF7-81F9-F6A231896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6" name="Picture 5" descr="Icon&#10;&#10;Description automatically generated">
                <a:extLst>
                  <a:ext uri="{FF2B5EF4-FFF2-40B4-BE49-F238E27FC236}">
                    <a16:creationId xmlns:a16="http://schemas.microsoft.com/office/drawing/2014/main" id="{FC36399B-F5F6-4EA4-B3D4-E13C8513D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88B5868-ED28-40C2-941F-916FA374C273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D9A4C338-8E64-4B24-B214-7FAB0EEBCE5F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776F391D-4225-4E21-B29B-CDF1761CD593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F2706152-E6BC-4F17-A6CE-BAD3A7CF0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419F595A-0836-406E-9B5E-59D13A96F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D989591A-A73D-4BB9-8E9D-88C8880861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45D253-E8A7-4C99-B04C-607623E6DC12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>
                  <a:latin typeface="Oswald" pitchFamily="2" charset="0"/>
                </a:rPr>
                <a:t>Cast </a:t>
              </a:r>
              <a:r>
                <a:rPr lang="pt-PT" sz="2000" dirty="0" err="1">
                  <a:latin typeface="Oswald" pitchFamily="2" charset="0"/>
                </a:rPr>
                <a:t>and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Crew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Influence</a:t>
              </a:r>
              <a:endParaRPr lang="en-US" sz="2000" dirty="0">
                <a:latin typeface="Oswald" pitchFamily="2" charset="0"/>
              </a:endParaRPr>
            </a:p>
          </p:txBody>
        </p:sp>
      </p:grpSp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7509FB0-FC81-47B7-B2EA-A42F61D818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3" y="2486062"/>
            <a:ext cx="7906156" cy="407055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B54FB24-0E09-44CA-9F06-B680EFA15608}"/>
              </a:ext>
            </a:extLst>
          </p:cNvPr>
          <p:cNvGrpSpPr/>
          <p:nvPr/>
        </p:nvGrpSpPr>
        <p:grpSpPr>
          <a:xfrm>
            <a:off x="4152391" y="213956"/>
            <a:ext cx="1135048" cy="862869"/>
            <a:chOff x="-760194" y="31767"/>
            <a:chExt cx="2011301" cy="13065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01B805B-70C7-4B2F-8C20-00E755E36671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500E0B-ECA5-428D-8627-FAAFD7933B12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Title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Crew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3F75239-095D-4AC9-AC62-8EFE6B2C4C99}"/>
              </a:ext>
            </a:extLst>
          </p:cNvPr>
          <p:cNvGrpSpPr/>
          <p:nvPr/>
        </p:nvGrpSpPr>
        <p:grpSpPr>
          <a:xfrm>
            <a:off x="4152391" y="1194303"/>
            <a:ext cx="1135048" cy="862869"/>
            <a:chOff x="-760194" y="31767"/>
            <a:chExt cx="2011301" cy="130654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8B7214D-15F8-4E13-9325-79D53536D458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493963-BDEC-42B7-8189-0B48B7086AA9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Title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Ratings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Arrow: Down 26">
            <a:extLst>
              <a:ext uri="{FF2B5EF4-FFF2-40B4-BE49-F238E27FC236}">
                <a16:creationId xmlns:a16="http://schemas.microsoft.com/office/drawing/2014/main" id="{E4C1DAE4-B540-4B92-AC4B-9E8C47287C35}"/>
              </a:ext>
            </a:extLst>
          </p:cNvPr>
          <p:cNvSpPr/>
          <p:nvPr/>
        </p:nvSpPr>
        <p:spPr>
          <a:xfrm rot="16200000">
            <a:off x="6238137" y="46208"/>
            <a:ext cx="258954" cy="1996337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204859-BDCF-4B6D-8CEE-2E17C9D6016E}"/>
              </a:ext>
            </a:extLst>
          </p:cNvPr>
          <p:cNvSpPr/>
          <p:nvPr/>
        </p:nvSpPr>
        <p:spPr>
          <a:xfrm>
            <a:off x="7365782" y="378111"/>
            <a:ext cx="1627602" cy="13325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/>
              <a:t>Filtered</a:t>
            </a:r>
            <a:r>
              <a:rPr lang="pt-PT" dirty="0"/>
              <a:t> </a:t>
            </a:r>
            <a:r>
              <a:rPr lang="pt-PT" dirty="0" err="1"/>
              <a:t>Merged</a:t>
            </a:r>
            <a:r>
              <a:rPr lang="pt-PT" dirty="0"/>
              <a:t>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Crew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Ratings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120A22A-A40E-4271-9F88-A4994AB8EA70}"/>
                  </a:ext>
                </a:extLst>
              </p:cNvPr>
              <p:cNvSpPr txBox="1"/>
              <p:nvPr/>
            </p:nvSpPr>
            <p:spPr>
              <a:xfrm>
                <a:off x="5286080" y="444277"/>
                <a:ext cx="207970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1600" i="1" dirty="0"/>
                  <a:t>numVotes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600" i="1" dirty="0"/>
                  <a:t> 1000</a:t>
                </a:r>
              </a:p>
              <a:p>
                <a:pPr algn="ctr"/>
                <a:r>
                  <a:rPr lang="pt-PT" sz="1600" i="1" dirty="0" err="1"/>
                  <a:t>averageRating</a:t>
                </a:r>
                <a:r>
                  <a:rPr lang="pt-PT" sz="1600" i="1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600" i="1" dirty="0"/>
                  <a:t> 7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120A22A-A40E-4271-9F88-A4994AB8E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80" y="444277"/>
                <a:ext cx="2079702" cy="584775"/>
              </a:xfrm>
              <a:prstGeom prst="rect">
                <a:avLst/>
              </a:prstGeom>
              <a:blipFill>
                <a:blip r:embed="rId7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B9938FF-DA5B-46EA-9C9F-B76DD53B0257}"/>
              </a:ext>
            </a:extLst>
          </p:cNvPr>
          <p:cNvSpPr txBox="1"/>
          <p:nvPr/>
        </p:nvSpPr>
        <p:spPr>
          <a:xfrm>
            <a:off x="9124629" y="1436090"/>
            <a:ext cx="2700733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 err="1"/>
              <a:t>not</a:t>
            </a:r>
            <a:r>
              <a:rPr lang="pt-PT" sz="1600" dirty="0"/>
              <a:t> display </a:t>
            </a:r>
            <a:r>
              <a:rPr lang="pt-PT" sz="1600" dirty="0" err="1"/>
              <a:t>isolates</a:t>
            </a:r>
            <a:r>
              <a:rPr lang="pt-PT" sz="1600" dirty="0"/>
              <a:t>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dirty="0" err="1"/>
              <a:t>only</a:t>
            </a:r>
            <a:r>
              <a:rPr lang="pt-PT" sz="1600" dirty="0"/>
              <a:t> display </a:t>
            </a:r>
            <a:r>
              <a:rPr lang="pt-PT" sz="1600" dirty="0" err="1"/>
              <a:t>connected</a:t>
            </a:r>
            <a:r>
              <a:rPr lang="pt-PT" sz="1600" dirty="0"/>
              <a:t> </a:t>
            </a:r>
            <a:r>
              <a:rPr lang="pt-PT" sz="1600" dirty="0" err="1"/>
              <a:t>elements</a:t>
            </a:r>
            <a:endParaRPr lang="pt-PT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459700-43C8-42C9-84C0-7FDF77960DFE}"/>
              </a:ext>
            </a:extLst>
          </p:cNvPr>
          <p:cNvSpPr txBox="1"/>
          <p:nvPr/>
        </p:nvSpPr>
        <p:spPr>
          <a:xfrm>
            <a:off x="9124629" y="58586"/>
            <a:ext cx="2700733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each</a:t>
            </a:r>
            <a:r>
              <a:rPr lang="pt-PT" sz="1600" dirty="0"/>
              <a:t> node </a:t>
            </a:r>
            <a:r>
              <a:rPr lang="pt-PT" sz="1600" dirty="0" err="1"/>
              <a:t>is</a:t>
            </a:r>
            <a:r>
              <a:rPr lang="pt-PT" sz="1600" dirty="0"/>
              <a:t> a </a:t>
            </a:r>
            <a:r>
              <a:rPr lang="pt-PT" sz="1600" dirty="0" err="1"/>
              <a:t>director</a:t>
            </a:r>
            <a:r>
              <a:rPr lang="pt-PT" sz="1600" dirty="0"/>
              <a:t> </a:t>
            </a:r>
            <a:r>
              <a:rPr lang="pt-PT" sz="1600" dirty="0" err="1"/>
              <a:t>or</a:t>
            </a:r>
            <a:r>
              <a:rPr lang="pt-PT" sz="1600" dirty="0"/>
              <a:t> </a:t>
            </a:r>
            <a:r>
              <a:rPr lang="pt-PT" sz="1600" dirty="0" err="1"/>
              <a:t>writer</a:t>
            </a:r>
            <a:endParaRPr lang="pt-PT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F24E62-859F-46A3-B0E8-4A224288BBC6}"/>
              </a:ext>
            </a:extLst>
          </p:cNvPr>
          <p:cNvSpPr txBox="1"/>
          <p:nvPr/>
        </p:nvSpPr>
        <p:spPr>
          <a:xfrm>
            <a:off x="9124629" y="752342"/>
            <a:ext cx="2700733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each</a:t>
            </a:r>
            <a:r>
              <a:rPr lang="pt-PT" sz="1600" dirty="0"/>
              <a:t> link </a:t>
            </a:r>
            <a:r>
              <a:rPr lang="pt-PT" sz="1600" dirty="0" err="1"/>
              <a:t>is</a:t>
            </a:r>
            <a:r>
              <a:rPr lang="pt-PT" sz="1600" dirty="0"/>
              <a:t> a </a:t>
            </a:r>
            <a:r>
              <a:rPr lang="pt-PT" sz="1600" dirty="0" err="1"/>
              <a:t>title</a:t>
            </a:r>
            <a:r>
              <a:rPr lang="pt-PT" sz="1600" dirty="0"/>
              <a:t> </a:t>
            </a:r>
            <a:r>
              <a:rPr lang="pt-PT" sz="1600" dirty="0" err="1"/>
              <a:t>separated</a:t>
            </a:r>
            <a:r>
              <a:rPr lang="pt-PT" sz="1600" dirty="0"/>
              <a:t> </a:t>
            </a:r>
            <a:r>
              <a:rPr lang="pt-PT" sz="1600" dirty="0" err="1"/>
              <a:t>by</a:t>
            </a:r>
            <a:r>
              <a:rPr lang="pt-PT" sz="1600" dirty="0"/>
              <a:t> rating in color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682B9F-AFC6-41C8-93C1-5FF2C7D4F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7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5BFF6EC-5567-433D-ACEB-36325B136D0A}"/>
              </a:ext>
            </a:extLst>
          </p:cNvPr>
          <p:cNvSpPr/>
          <p:nvPr/>
        </p:nvSpPr>
        <p:spPr>
          <a:xfrm>
            <a:off x="4013791" y="79744"/>
            <a:ext cx="1414131" cy="20520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DD899B-89BB-48F6-A06B-C09A3A161275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07D90D4-70F9-4BF9-BBD1-A9A9C77061BD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5" name="Picture 4" descr="Icon&#10;&#10;Description automatically generated">
                <a:extLst>
                  <a:ext uri="{FF2B5EF4-FFF2-40B4-BE49-F238E27FC236}">
                    <a16:creationId xmlns:a16="http://schemas.microsoft.com/office/drawing/2014/main" id="{F26204B5-1754-4BF7-81F9-F6A231896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6" name="Picture 5" descr="Icon&#10;&#10;Description automatically generated">
                <a:extLst>
                  <a:ext uri="{FF2B5EF4-FFF2-40B4-BE49-F238E27FC236}">
                    <a16:creationId xmlns:a16="http://schemas.microsoft.com/office/drawing/2014/main" id="{FC36399B-F5F6-4EA4-B3D4-E13C8513D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88B5868-ED28-40C2-941F-916FA374C273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D9A4C338-8E64-4B24-B214-7FAB0EEBCE5F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776F391D-4225-4E21-B29B-CDF1761CD593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F2706152-E6BC-4F17-A6CE-BAD3A7CF0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419F595A-0836-406E-9B5E-59D13A96F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D989591A-A73D-4BB9-8E9D-88C8880861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45D253-E8A7-4C99-B04C-607623E6DC12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>
                  <a:latin typeface="Oswald" pitchFamily="2" charset="0"/>
                </a:rPr>
                <a:t>Cast </a:t>
              </a:r>
              <a:r>
                <a:rPr lang="pt-PT" sz="2000" dirty="0" err="1">
                  <a:latin typeface="Oswald" pitchFamily="2" charset="0"/>
                </a:rPr>
                <a:t>and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Crew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Influence</a:t>
              </a:r>
              <a:endParaRPr lang="en-US" sz="2000" dirty="0">
                <a:latin typeface="Oswald" pitchFamily="2" charset="0"/>
              </a:endParaRPr>
            </a:p>
          </p:txBody>
        </p:sp>
      </p:grpSp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7509FB0-FC81-47B7-B2EA-A42F61D818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3" y="2486062"/>
            <a:ext cx="7906156" cy="407055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B54FB24-0E09-44CA-9F06-B680EFA15608}"/>
              </a:ext>
            </a:extLst>
          </p:cNvPr>
          <p:cNvGrpSpPr/>
          <p:nvPr/>
        </p:nvGrpSpPr>
        <p:grpSpPr>
          <a:xfrm>
            <a:off x="4152391" y="213956"/>
            <a:ext cx="1135048" cy="862869"/>
            <a:chOff x="-760194" y="31767"/>
            <a:chExt cx="2011301" cy="13065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01B805B-70C7-4B2F-8C20-00E755E36671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500E0B-ECA5-428D-8627-FAAFD7933B12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Title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Crew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3F75239-095D-4AC9-AC62-8EFE6B2C4C99}"/>
              </a:ext>
            </a:extLst>
          </p:cNvPr>
          <p:cNvGrpSpPr/>
          <p:nvPr/>
        </p:nvGrpSpPr>
        <p:grpSpPr>
          <a:xfrm>
            <a:off x="4152391" y="1194303"/>
            <a:ext cx="1135048" cy="862869"/>
            <a:chOff x="-760194" y="31767"/>
            <a:chExt cx="2011301" cy="130654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8B7214D-15F8-4E13-9325-79D53536D458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493963-BDEC-42B7-8189-0B48B7086AA9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Title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Ratings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Arrow: Down 26">
            <a:extLst>
              <a:ext uri="{FF2B5EF4-FFF2-40B4-BE49-F238E27FC236}">
                <a16:creationId xmlns:a16="http://schemas.microsoft.com/office/drawing/2014/main" id="{E4C1DAE4-B540-4B92-AC4B-9E8C47287C35}"/>
              </a:ext>
            </a:extLst>
          </p:cNvPr>
          <p:cNvSpPr/>
          <p:nvPr/>
        </p:nvSpPr>
        <p:spPr>
          <a:xfrm rot="16200000">
            <a:off x="6238137" y="46208"/>
            <a:ext cx="258954" cy="1996337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204859-BDCF-4B6D-8CEE-2E17C9D6016E}"/>
              </a:ext>
            </a:extLst>
          </p:cNvPr>
          <p:cNvSpPr/>
          <p:nvPr/>
        </p:nvSpPr>
        <p:spPr>
          <a:xfrm>
            <a:off x="7365782" y="378111"/>
            <a:ext cx="1627602" cy="13325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/>
              <a:t>Filtered</a:t>
            </a:r>
            <a:r>
              <a:rPr lang="pt-PT" dirty="0"/>
              <a:t> </a:t>
            </a:r>
            <a:r>
              <a:rPr lang="pt-PT" dirty="0" err="1"/>
              <a:t>Merged</a:t>
            </a:r>
            <a:r>
              <a:rPr lang="pt-PT" dirty="0"/>
              <a:t>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Crew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Ratings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120A22A-A40E-4271-9F88-A4994AB8EA70}"/>
                  </a:ext>
                </a:extLst>
              </p:cNvPr>
              <p:cNvSpPr txBox="1"/>
              <p:nvPr/>
            </p:nvSpPr>
            <p:spPr>
              <a:xfrm>
                <a:off x="5286080" y="444277"/>
                <a:ext cx="207970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1600" i="1" dirty="0"/>
                  <a:t>numVotes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600" i="1" dirty="0"/>
                  <a:t> 1000</a:t>
                </a:r>
              </a:p>
              <a:p>
                <a:pPr algn="ctr"/>
                <a:r>
                  <a:rPr lang="pt-PT" sz="1600" i="1" dirty="0" err="1"/>
                  <a:t>averageRating</a:t>
                </a:r>
                <a:r>
                  <a:rPr lang="pt-PT" sz="1600" i="1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600" i="1" dirty="0"/>
                  <a:t> 7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120A22A-A40E-4271-9F88-A4994AB8E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80" y="444277"/>
                <a:ext cx="2079702" cy="584775"/>
              </a:xfrm>
              <a:prstGeom prst="rect">
                <a:avLst/>
              </a:prstGeom>
              <a:blipFill>
                <a:blip r:embed="rId7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B9938FF-DA5B-46EA-9C9F-B76DD53B0257}"/>
              </a:ext>
            </a:extLst>
          </p:cNvPr>
          <p:cNvSpPr txBox="1"/>
          <p:nvPr/>
        </p:nvSpPr>
        <p:spPr>
          <a:xfrm>
            <a:off x="9124629" y="1436090"/>
            <a:ext cx="2700733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 err="1"/>
              <a:t>not</a:t>
            </a:r>
            <a:r>
              <a:rPr lang="pt-PT" sz="1600" dirty="0"/>
              <a:t> display </a:t>
            </a:r>
            <a:r>
              <a:rPr lang="pt-PT" sz="1600" dirty="0" err="1"/>
              <a:t>isolates</a:t>
            </a:r>
            <a:r>
              <a:rPr lang="pt-PT" sz="1600" dirty="0"/>
              <a:t>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dirty="0" err="1"/>
              <a:t>only</a:t>
            </a:r>
            <a:r>
              <a:rPr lang="pt-PT" sz="1600" dirty="0"/>
              <a:t> display </a:t>
            </a:r>
            <a:r>
              <a:rPr lang="pt-PT" sz="1600" dirty="0" err="1"/>
              <a:t>connected</a:t>
            </a:r>
            <a:r>
              <a:rPr lang="pt-PT" sz="1600" dirty="0"/>
              <a:t> </a:t>
            </a:r>
            <a:r>
              <a:rPr lang="pt-PT" sz="1600" dirty="0" err="1"/>
              <a:t>elements</a:t>
            </a:r>
            <a:endParaRPr lang="pt-PT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459700-43C8-42C9-84C0-7FDF77960DFE}"/>
              </a:ext>
            </a:extLst>
          </p:cNvPr>
          <p:cNvSpPr txBox="1"/>
          <p:nvPr/>
        </p:nvSpPr>
        <p:spPr>
          <a:xfrm>
            <a:off x="9124629" y="58586"/>
            <a:ext cx="2700733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each</a:t>
            </a:r>
            <a:r>
              <a:rPr lang="pt-PT" sz="1600" dirty="0"/>
              <a:t> node </a:t>
            </a:r>
            <a:r>
              <a:rPr lang="pt-PT" sz="1600" dirty="0" err="1"/>
              <a:t>is</a:t>
            </a:r>
            <a:r>
              <a:rPr lang="pt-PT" sz="1600" dirty="0"/>
              <a:t> a </a:t>
            </a:r>
            <a:r>
              <a:rPr lang="pt-PT" sz="1600" dirty="0" err="1"/>
              <a:t>director</a:t>
            </a:r>
            <a:r>
              <a:rPr lang="pt-PT" sz="1600" dirty="0"/>
              <a:t> </a:t>
            </a:r>
            <a:r>
              <a:rPr lang="pt-PT" sz="1600" dirty="0" err="1"/>
              <a:t>or</a:t>
            </a:r>
            <a:r>
              <a:rPr lang="pt-PT" sz="1600" dirty="0"/>
              <a:t> </a:t>
            </a:r>
            <a:r>
              <a:rPr lang="pt-PT" sz="1600" dirty="0" err="1"/>
              <a:t>writer</a:t>
            </a:r>
            <a:endParaRPr lang="pt-PT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F24E62-859F-46A3-B0E8-4A224288BBC6}"/>
              </a:ext>
            </a:extLst>
          </p:cNvPr>
          <p:cNvSpPr txBox="1"/>
          <p:nvPr/>
        </p:nvSpPr>
        <p:spPr>
          <a:xfrm>
            <a:off x="9124629" y="752342"/>
            <a:ext cx="2700733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each</a:t>
            </a:r>
            <a:r>
              <a:rPr lang="pt-PT" sz="1600" dirty="0"/>
              <a:t> link </a:t>
            </a:r>
            <a:r>
              <a:rPr lang="pt-PT" sz="1600" dirty="0" err="1"/>
              <a:t>is</a:t>
            </a:r>
            <a:r>
              <a:rPr lang="pt-PT" sz="1600" dirty="0"/>
              <a:t> a </a:t>
            </a:r>
            <a:r>
              <a:rPr lang="pt-PT" sz="1600" dirty="0" err="1"/>
              <a:t>title</a:t>
            </a:r>
            <a:r>
              <a:rPr lang="pt-PT" sz="1600" dirty="0"/>
              <a:t> </a:t>
            </a:r>
            <a:r>
              <a:rPr lang="pt-PT" sz="1600" dirty="0" err="1"/>
              <a:t>separated</a:t>
            </a:r>
            <a:r>
              <a:rPr lang="pt-PT" sz="1600" dirty="0"/>
              <a:t> </a:t>
            </a:r>
            <a:r>
              <a:rPr lang="pt-PT" sz="1600" dirty="0" err="1"/>
              <a:t>by</a:t>
            </a:r>
            <a:r>
              <a:rPr lang="pt-PT" sz="1600" dirty="0"/>
              <a:t> rating in color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045C42-081B-478E-8646-719930BE5638}"/>
              </a:ext>
            </a:extLst>
          </p:cNvPr>
          <p:cNvSpPr txBox="1"/>
          <p:nvPr/>
        </p:nvSpPr>
        <p:spPr>
          <a:xfrm>
            <a:off x="8840691" y="2727251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latin typeface="Oswald" pitchFamily="2" charset="0"/>
              </a:rPr>
              <a:t>clear </a:t>
            </a:r>
            <a:r>
              <a:rPr lang="pt-PT" dirty="0" err="1">
                <a:latin typeface="Oswald" pitchFamily="2" charset="0"/>
              </a:rPr>
              <a:t>division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amongst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the</a:t>
            </a:r>
            <a:r>
              <a:rPr lang="pt-PT" dirty="0">
                <a:latin typeface="Oswald" pitchFamily="2" charset="0"/>
              </a:rPr>
              <a:t> data</a:t>
            </a:r>
            <a:endParaRPr lang="en-US" dirty="0">
              <a:latin typeface="Oswald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11CB6-C14B-41D8-B684-24AC41384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01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5BFF6EC-5567-433D-ACEB-36325B136D0A}"/>
              </a:ext>
            </a:extLst>
          </p:cNvPr>
          <p:cNvSpPr/>
          <p:nvPr/>
        </p:nvSpPr>
        <p:spPr>
          <a:xfrm>
            <a:off x="4013791" y="79744"/>
            <a:ext cx="1414131" cy="20520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DD899B-89BB-48F6-A06B-C09A3A161275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07D90D4-70F9-4BF9-BBD1-A9A9C77061BD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5" name="Picture 4" descr="Icon&#10;&#10;Description automatically generated">
                <a:extLst>
                  <a:ext uri="{FF2B5EF4-FFF2-40B4-BE49-F238E27FC236}">
                    <a16:creationId xmlns:a16="http://schemas.microsoft.com/office/drawing/2014/main" id="{F26204B5-1754-4BF7-81F9-F6A231896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6" name="Picture 5" descr="Icon&#10;&#10;Description automatically generated">
                <a:extLst>
                  <a:ext uri="{FF2B5EF4-FFF2-40B4-BE49-F238E27FC236}">
                    <a16:creationId xmlns:a16="http://schemas.microsoft.com/office/drawing/2014/main" id="{FC36399B-F5F6-4EA4-B3D4-E13C8513D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88B5868-ED28-40C2-941F-916FA374C273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D9A4C338-8E64-4B24-B214-7FAB0EEBCE5F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776F391D-4225-4E21-B29B-CDF1761CD593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F2706152-E6BC-4F17-A6CE-BAD3A7CF0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419F595A-0836-406E-9B5E-59D13A96F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D989591A-A73D-4BB9-8E9D-88C8880861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45D253-E8A7-4C99-B04C-607623E6DC12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>
                  <a:latin typeface="Oswald" pitchFamily="2" charset="0"/>
                </a:rPr>
                <a:t>Cast </a:t>
              </a:r>
              <a:r>
                <a:rPr lang="pt-PT" sz="2000" dirty="0" err="1">
                  <a:latin typeface="Oswald" pitchFamily="2" charset="0"/>
                </a:rPr>
                <a:t>and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Crew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Influence</a:t>
              </a:r>
              <a:endParaRPr lang="en-US" sz="2000" dirty="0">
                <a:latin typeface="Oswald" pitchFamily="2" charset="0"/>
              </a:endParaRPr>
            </a:p>
          </p:txBody>
        </p:sp>
      </p:grpSp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7509FB0-FC81-47B7-B2EA-A42F61D818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48"/>
          <a:stretch/>
        </p:blipFill>
        <p:spPr>
          <a:xfrm>
            <a:off x="298173" y="2486062"/>
            <a:ext cx="3609292" cy="407055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B54FB24-0E09-44CA-9F06-B680EFA15608}"/>
              </a:ext>
            </a:extLst>
          </p:cNvPr>
          <p:cNvGrpSpPr/>
          <p:nvPr/>
        </p:nvGrpSpPr>
        <p:grpSpPr>
          <a:xfrm>
            <a:off x="4152391" y="213956"/>
            <a:ext cx="1135048" cy="862869"/>
            <a:chOff x="-760194" y="31767"/>
            <a:chExt cx="2011301" cy="13065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01B805B-70C7-4B2F-8C20-00E755E36671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500E0B-ECA5-428D-8627-FAAFD7933B12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Title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Crew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3F75239-095D-4AC9-AC62-8EFE6B2C4C99}"/>
              </a:ext>
            </a:extLst>
          </p:cNvPr>
          <p:cNvGrpSpPr/>
          <p:nvPr/>
        </p:nvGrpSpPr>
        <p:grpSpPr>
          <a:xfrm>
            <a:off x="4152391" y="1194303"/>
            <a:ext cx="1135048" cy="862869"/>
            <a:chOff x="-760194" y="31767"/>
            <a:chExt cx="2011301" cy="130654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8B7214D-15F8-4E13-9325-79D53536D458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493963-BDEC-42B7-8189-0B48B7086AA9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Title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Ratings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Arrow: Down 26">
            <a:extLst>
              <a:ext uri="{FF2B5EF4-FFF2-40B4-BE49-F238E27FC236}">
                <a16:creationId xmlns:a16="http://schemas.microsoft.com/office/drawing/2014/main" id="{E4C1DAE4-B540-4B92-AC4B-9E8C47287C35}"/>
              </a:ext>
            </a:extLst>
          </p:cNvPr>
          <p:cNvSpPr/>
          <p:nvPr/>
        </p:nvSpPr>
        <p:spPr>
          <a:xfrm rot="16200000">
            <a:off x="6238137" y="46208"/>
            <a:ext cx="258954" cy="1996337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204859-BDCF-4B6D-8CEE-2E17C9D6016E}"/>
              </a:ext>
            </a:extLst>
          </p:cNvPr>
          <p:cNvSpPr/>
          <p:nvPr/>
        </p:nvSpPr>
        <p:spPr>
          <a:xfrm>
            <a:off x="7365782" y="378111"/>
            <a:ext cx="1627602" cy="13325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/>
              <a:t>Filtered</a:t>
            </a:r>
            <a:r>
              <a:rPr lang="pt-PT" dirty="0"/>
              <a:t> </a:t>
            </a:r>
            <a:r>
              <a:rPr lang="pt-PT" dirty="0" err="1"/>
              <a:t>Merged</a:t>
            </a:r>
            <a:r>
              <a:rPr lang="pt-PT" dirty="0"/>
              <a:t>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Crew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Ratings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120A22A-A40E-4271-9F88-A4994AB8EA70}"/>
                  </a:ext>
                </a:extLst>
              </p:cNvPr>
              <p:cNvSpPr txBox="1"/>
              <p:nvPr/>
            </p:nvSpPr>
            <p:spPr>
              <a:xfrm>
                <a:off x="5286080" y="444277"/>
                <a:ext cx="207970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1600" i="1" dirty="0"/>
                  <a:t>numVotes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600" i="1" dirty="0"/>
                  <a:t> 1000</a:t>
                </a:r>
              </a:p>
              <a:p>
                <a:pPr algn="ctr"/>
                <a:r>
                  <a:rPr lang="pt-PT" sz="1600" i="1" dirty="0" err="1"/>
                  <a:t>averageRating</a:t>
                </a:r>
                <a:r>
                  <a:rPr lang="pt-PT" sz="1600" i="1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600" i="1" dirty="0"/>
                  <a:t> 7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120A22A-A40E-4271-9F88-A4994AB8E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80" y="444277"/>
                <a:ext cx="2079702" cy="584775"/>
              </a:xfrm>
              <a:prstGeom prst="rect">
                <a:avLst/>
              </a:prstGeom>
              <a:blipFill>
                <a:blip r:embed="rId7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B9938FF-DA5B-46EA-9C9F-B76DD53B0257}"/>
              </a:ext>
            </a:extLst>
          </p:cNvPr>
          <p:cNvSpPr txBox="1"/>
          <p:nvPr/>
        </p:nvSpPr>
        <p:spPr>
          <a:xfrm>
            <a:off x="9124629" y="1436090"/>
            <a:ext cx="2700733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 err="1"/>
              <a:t>not</a:t>
            </a:r>
            <a:r>
              <a:rPr lang="pt-PT" sz="1600" dirty="0"/>
              <a:t> display </a:t>
            </a:r>
            <a:r>
              <a:rPr lang="pt-PT" sz="1600" dirty="0" err="1"/>
              <a:t>isolates</a:t>
            </a:r>
            <a:r>
              <a:rPr lang="pt-PT" sz="1600" dirty="0"/>
              <a:t>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dirty="0" err="1"/>
              <a:t>only</a:t>
            </a:r>
            <a:r>
              <a:rPr lang="pt-PT" sz="1600" dirty="0"/>
              <a:t> display </a:t>
            </a:r>
            <a:r>
              <a:rPr lang="pt-PT" sz="1600" dirty="0" err="1"/>
              <a:t>connected</a:t>
            </a:r>
            <a:r>
              <a:rPr lang="pt-PT" sz="1600" dirty="0"/>
              <a:t> </a:t>
            </a:r>
            <a:r>
              <a:rPr lang="pt-PT" sz="1600" dirty="0" err="1"/>
              <a:t>elements</a:t>
            </a:r>
            <a:endParaRPr lang="pt-PT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459700-43C8-42C9-84C0-7FDF77960DFE}"/>
              </a:ext>
            </a:extLst>
          </p:cNvPr>
          <p:cNvSpPr txBox="1"/>
          <p:nvPr/>
        </p:nvSpPr>
        <p:spPr>
          <a:xfrm>
            <a:off x="9124629" y="58586"/>
            <a:ext cx="2700733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each</a:t>
            </a:r>
            <a:r>
              <a:rPr lang="pt-PT" sz="1600" dirty="0"/>
              <a:t> node </a:t>
            </a:r>
            <a:r>
              <a:rPr lang="pt-PT" sz="1600" dirty="0" err="1"/>
              <a:t>is</a:t>
            </a:r>
            <a:r>
              <a:rPr lang="pt-PT" sz="1600" dirty="0"/>
              <a:t> a </a:t>
            </a:r>
            <a:r>
              <a:rPr lang="pt-PT" sz="1600" dirty="0" err="1"/>
              <a:t>director</a:t>
            </a:r>
            <a:r>
              <a:rPr lang="pt-PT" sz="1600" dirty="0"/>
              <a:t> </a:t>
            </a:r>
            <a:r>
              <a:rPr lang="pt-PT" sz="1600" dirty="0" err="1"/>
              <a:t>or</a:t>
            </a:r>
            <a:r>
              <a:rPr lang="pt-PT" sz="1600" dirty="0"/>
              <a:t> </a:t>
            </a:r>
            <a:r>
              <a:rPr lang="pt-PT" sz="1600" dirty="0" err="1"/>
              <a:t>writer</a:t>
            </a:r>
            <a:endParaRPr lang="pt-PT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F24E62-859F-46A3-B0E8-4A224288BBC6}"/>
              </a:ext>
            </a:extLst>
          </p:cNvPr>
          <p:cNvSpPr txBox="1"/>
          <p:nvPr/>
        </p:nvSpPr>
        <p:spPr>
          <a:xfrm>
            <a:off x="9124629" y="752342"/>
            <a:ext cx="2700733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each</a:t>
            </a:r>
            <a:r>
              <a:rPr lang="pt-PT" sz="1600" dirty="0"/>
              <a:t> link </a:t>
            </a:r>
            <a:r>
              <a:rPr lang="pt-PT" sz="1600" dirty="0" err="1"/>
              <a:t>is</a:t>
            </a:r>
            <a:r>
              <a:rPr lang="pt-PT" sz="1600" dirty="0"/>
              <a:t> a </a:t>
            </a:r>
            <a:r>
              <a:rPr lang="pt-PT" sz="1600" dirty="0" err="1"/>
              <a:t>title</a:t>
            </a:r>
            <a:r>
              <a:rPr lang="pt-PT" sz="1600" dirty="0"/>
              <a:t> </a:t>
            </a:r>
            <a:r>
              <a:rPr lang="pt-PT" sz="1600" dirty="0" err="1"/>
              <a:t>separated</a:t>
            </a:r>
            <a:r>
              <a:rPr lang="pt-PT" sz="1600" dirty="0"/>
              <a:t> </a:t>
            </a:r>
            <a:r>
              <a:rPr lang="pt-PT" sz="1600" dirty="0" err="1"/>
              <a:t>by</a:t>
            </a:r>
            <a:r>
              <a:rPr lang="pt-PT" sz="1600" dirty="0"/>
              <a:t> rating in color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045C42-081B-478E-8646-719930BE5638}"/>
              </a:ext>
            </a:extLst>
          </p:cNvPr>
          <p:cNvSpPr txBox="1"/>
          <p:nvPr/>
        </p:nvSpPr>
        <p:spPr>
          <a:xfrm>
            <a:off x="8840691" y="2727251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latin typeface="Oswald" pitchFamily="2" charset="0"/>
              </a:rPr>
              <a:t>clear </a:t>
            </a:r>
            <a:r>
              <a:rPr lang="pt-PT" dirty="0" err="1">
                <a:latin typeface="Oswald" pitchFamily="2" charset="0"/>
              </a:rPr>
              <a:t>division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amongst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the</a:t>
            </a:r>
            <a:r>
              <a:rPr lang="pt-PT" dirty="0">
                <a:latin typeface="Oswald" pitchFamily="2" charset="0"/>
              </a:rPr>
              <a:t> data</a:t>
            </a:r>
            <a:endParaRPr lang="en-US" dirty="0">
              <a:latin typeface="Oswald" pitchFamily="2" charset="0"/>
            </a:endParaRPr>
          </a:p>
        </p:txBody>
      </p:sp>
      <p:pic>
        <p:nvPicPr>
          <p:cNvPr id="33" name="Picture 3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488680A-1CE5-4BE8-BB87-CA3A65CAE2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15" r="-1017"/>
          <a:stretch/>
        </p:blipFill>
        <p:spPr>
          <a:xfrm>
            <a:off x="3864935" y="2486061"/>
            <a:ext cx="4419602" cy="407055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EC988E5-CF4B-4888-9814-D375753C4FE1}"/>
              </a:ext>
            </a:extLst>
          </p:cNvPr>
          <p:cNvSpPr txBox="1"/>
          <p:nvPr/>
        </p:nvSpPr>
        <p:spPr>
          <a:xfrm>
            <a:off x="4152391" y="3528155"/>
            <a:ext cx="2623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latin typeface="Oswald" pitchFamily="2" charset="0"/>
              </a:rPr>
              <a:t>On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the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left</a:t>
            </a:r>
            <a:r>
              <a:rPr lang="pt-PT" dirty="0">
                <a:latin typeface="Oswald" pitchFamily="2" charset="0"/>
              </a:rPr>
              <a:t>, </a:t>
            </a:r>
            <a:r>
              <a:rPr lang="en-US" dirty="0">
                <a:latin typeface="Oswald" pitchFamily="2" charset="0"/>
              </a:rPr>
              <a:t>the </a:t>
            </a:r>
            <a:r>
              <a:rPr lang="en-US" b="1" dirty="0">
                <a:latin typeface="Oswald" pitchFamily="2" charset="0"/>
              </a:rPr>
              <a:t>directors relate themselves </a:t>
            </a:r>
            <a:r>
              <a:rPr lang="en-US" dirty="0">
                <a:latin typeface="Oswald" pitchFamily="2" charset="0"/>
              </a:rPr>
              <a:t>through some titles, </a:t>
            </a:r>
            <a:r>
              <a:rPr lang="en-US" b="1" dirty="0">
                <a:latin typeface="Oswald" pitchFamily="2" charset="0"/>
              </a:rPr>
              <a:t>and then these also relate to some writers</a:t>
            </a:r>
            <a:endParaRPr lang="en-US" dirty="0">
              <a:latin typeface="Oswald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D8537B-B9C4-4EB6-90D5-D3AACAD0A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22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5BFF6EC-5567-433D-ACEB-36325B136D0A}"/>
              </a:ext>
            </a:extLst>
          </p:cNvPr>
          <p:cNvSpPr/>
          <p:nvPr/>
        </p:nvSpPr>
        <p:spPr>
          <a:xfrm>
            <a:off x="4013791" y="79744"/>
            <a:ext cx="1414131" cy="20520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DD899B-89BB-48F6-A06B-C09A3A161275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07D90D4-70F9-4BF9-BBD1-A9A9C77061BD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5" name="Picture 4" descr="Icon&#10;&#10;Description automatically generated">
                <a:extLst>
                  <a:ext uri="{FF2B5EF4-FFF2-40B4-BE49-F238E27FC236}">
                    <a16:creationId xmlns:a16="http://schemas.microsoft.com/office/drawing/2014/main" id="{F26204B5-1754-4BF7-81F9-F6A231896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6" name="Picture 5" descr="Icon&#10;&#10;Description automatically generated">
                <a:extLst>
                  <a:ext uri="{FF2B5EF4-FFF2-40B4-BE49-F238E27FC236}">
                    <a16:creationId xmlns:a16="http://schemas.microsoft.com/office/drawing/2014/main" id="{FC36399B-F5F6-4EA4-B3D4-E13C8513D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88B5868-ED28-40C2-941F-916FA374C273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D9A4C338-8E64-4B24-B214-7FAB0EEBCE5F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776F391D-4225-4E21-B29B-CDF1761CD593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F2706152-E6BC-4F17-A6CE-BAD3A7CF0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419F595A-0836-406E-9B5E-59D13A96F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D989591A-A73D-4BB9-8E9D-88C8880861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45D253-E8A7-4C99-B04C-607623E6DC12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>
                  <a:latin typeface="Oswald" pitchFamily="2" charset="0"/>
                </a:rPr>
                <a:t>Cast </a:t>
              </a:r>
              <a:r>
                <a:rPr lang="pt-PT" sz="2000" dirty="0" err="1">
                  <a:latin typeface="Oswald" pitchFamily="2" charset="0"/>
                </a:rPr>
                <a:t>and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Crew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Influence</a:t>
              </a:r>
              <a:endParaRPr lang="en-US" sz="2000" dirty="0">
                <a:latin typeface="Oswald" pitchFamily="2" charset="0"/>
              </a:endParaRPr>
            </a:p>
          </p:txBody>
        </p:sp>
      </p:grpSp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7509FB0-FC81-47B7-B2EA-A42F61D818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48"/>
          <a:stretch/>
        </p:blipFill>
        <p:spPr>
          <a:xfrm>
            <a:off x="298173" y="2486062"/>
            <a:ext cx="3609292" cy="407055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B54FB24-0E09-44CA-9F06-B680EFA15608}"/>
              </a:ext>
            </a:extLst>
          </p:cNvPr>
          <p:cNvGrpSpPr/>
          <p:nvPr/>
        </p:nvGrpSpPr>
        <p:grpSpPr>
          <a:xfrm>
            <a:off x="4152391" y="213956"/>
            <a:ext cx="1135048" cy="862869"/>
            <a:chOff x="-760194" y="31767"/>
            <a:chExt cx="2011301" cy="13065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01B805B-70C7-4B2F-8C20-00E755E36671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500E0B-ECA5-428D-8627-FAAFD7933B12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Title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Crew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3F75239-095D-4AC9-AC62-8EFE6B2C4C99}"/>
              </a:ext>
            </a:extLst>
          </p:cNvPr>
          <p:cNvGrpSpPr/>
          <p:nvPr/>
        </p:nvGrpSpPr>
        <p:grpSpPr>
          <a:xfrm>
            <a:off x="4152391" y="1194303"/>
            <a:ext cx="1135048" cy="862869"/>
            <a:chOff x="-760194" y="31767"/>
            <a:chExt cx="2011301" cy="130654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8B7214D-15F8-4E13-9325-79D53536D458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493963-BDEC-42B7-8189-0B48B7086AA9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Title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Ratings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Arrow: Down 26">
            <a:extLst>
              <a:ext uri="{FF2B5EF4-FFF2-40B4-BE49-F238E27FC236}">
                <a16:creationId xmlns:a16="http://schemas.microsoft.com/office/drawing/2014/main" id="{E4C1DAE4-B540-4B92-AC4B-9E8C47287C35}"/>
              </a:ext>
            </a:extLst>
          </p:cNvPr>
          <p:cNvSpPr/>
          <p:nvPr/>
        </p:nvSpPr>
        <p:spPr>
          <a:xfrm rot="16200000">
            <a:off x="6238137" y="46208"/>
            <a:ext cx="258954" cy="1996337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204859-BDCF-4B6D-8CEE-2E17C9D6016E}"/>
              </a:ext>
            </a:extLst>
          </p:cNvPr>
          <p:cNvSpPr/>
          <p:nvPr/>
        </p:nvSpPr>
        <p:spPr>
          <a:xfrm>
            <a:off x="7365782" y="378111"/>
            <a:ext cx="1627602" cy="13325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/>
              <a:t>Filtered</a:t>
            </a:r>
            <a:r>
              <a:rPr lang="pt-PT" dirty="0"/>
              <a:t> </a:t>
            </a:r>
            <a:r>
              <a:rPr lang="pt-PT" dirty="0" err="1"/>
              <a:t>Merged</a:t>
            </a:r>
            <a:r>
              <a:rPr lang="pt-PT" dirty="0"/>
              <a:t>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Crew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Ratings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120A22A-A40E-4271-9F88-A4994AB8EA70}"/>
                  </a:ext>
                </a:extLst>
              </p:cNvPr>
              <p:cNvSpPr txBox="1"/>
              <p:nvPr/>
            </p:nvSpPr>
            <p:spPr>
              <a:xfrm>
                <a:off x="5286080" y="444277"/>
                <a:ext cx="207970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1600" i="1" dirty="0"/>
                  <a:t>numVotes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600" i="1" dirty="0"/>
                  <a:t> 1000</a:t>
                </a:r>
              </a:p>
              <a:p>
                <a:pPr algn="ctr"/>
                <a:r>
                  <a:rPr lang="pt-PT" sz="1600" i="1" dirty="0" err="1"/>
                  <a:t>averageRating</a:t>
                </a:r>
                <a:r>
                  <a:rPr lang="pt-PT" sz="1600" i="1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600" i="1" dirty="0"/>
                  <a:t> 7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120A22A-A40E-4271-9F88-A4994AB8E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80" y="444277"/>
                <a:ext cx="2079702" cy="584775"/>
              </a:xfrm>
              <a:prstGeom prst="rect">
                <a:avLst/>
              </a:prstGeom>
              <a:blipFill>
                <a:blip r:embed="rId7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B9938FF-DA5B-46EA-9C9F-B76DD53B0257}"/>
              </a:ext>
            </a:extLst>
          </p:cNvPr>
          <p:cNvSpPr txBox="1"/>
          <p:nvPr/>
        </p:nvSpPr>
        <p:spPr>
          <a:xfrm>
            <a:off x="9124629" y="1436090"/>
            <a:ext cx="2700733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 err="1"/>
              <a:t>not</a:t>
            </a:r>
            <a:r>
              <a:rPr lang="pt-PT" sz="1600" dirty="0"/>
              <a:t> display </a:t>
            </a:r>
            <a:r>
              <a:rPr lang="pt-PT" sz="1600" dirty="0" err="1"/>
              <a:t>isolates</a:t>
            </a:r>
            <a:r>
              <a:rPr lang="pt-PT" sz="1600" dirty="0"/>
              <a:t>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dirty="0" err="1"/>
              <a:t>only</a:t>
            </a:r>
            <a:r>
              <a:rPr lang="pt-PT" sz="1600" dirty="0"/>
              <a:t> display </a:t>
            </a:r>
            <a:r>
              <a:rPr lang="pt-PT" sz="1600" dirty="0" err="1"/>
              <a:t>connected</a:t>
            </a:r>
            <a:r>
              <a:rPr lang="pt-PT" sz="1600" dirty="0"/>
              <a:t> </a:t>
            </a:r>
            <a:r>
              <a:rPr lang="pt-PT" sz="1600" dirty="0" err="1"/>
              <a:t>elements</a:t>
            </a:r>
            <a:endParaRPr lang="pt-PT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459700-43C8-42C9-84C0-7FDF77960DFE}"/>
              </a:ext>
            </a:extLst>
          </p:cNvPr>
          <p:cNvSpPr txBox="1"/>
          <p:nvPr/>
        </p:nvSpPr>
        <p:spPr>
          <a:xfrm>
            <a:off x="9124629" y="58586"/>
            <a:ext cx="2700733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each</a:t>
            </a:r>
            <a:r>
              <a:rPr lang="pt-PT" sz="1600" dirty="0"/>
              <a:t> node </a:t>
            </a:r>
            <a:r>
              <a:rPr lang="pt-PT" sz="1600" dirty="0" err="1"/>
              <a:t>is</a:t>
            </a:r>
            <a:r>
              <a:rPr lang="pt-PT" sz="1600" dirty="0"/>
              <a:t> a </a:t>
            </a:r>
            <a:r>
              <a:rPr lang="pt-PT" sz="1600" dirty="0" err="1"/>
              <a:t>director</a:t>
            </a:r>
            <a:r>
              <a:rPr lang="pt-PT" sz="1600" dirty="0"/>
              <a:t> </a:t>
            </a:r>
            <a:r>
              <a:rPr lang="pt-PT" sz="1600" dirty="0" err="1"/>
              <a:t>or</a:t>
            </a:r>
            <a:r>
              <a:rPr lang="pt-PT" sz="1600" dirty="0"/>
              <a:t> </a:t>
            </a:r>
            <a:r>
              <a:rPr lang="pt-PT" sz="1600" dirty="0" err="1"/>
              <a:t>writer</a:t>
            </a:r>
            <a:endParaRPr lang="pt-PT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F24E62-859F-46A3-B0E8-4A224288BBC6}"/>
              </a:ext>
            </a:extLst>
          </p:cNvPr>
          <p:cNvSpPr txBox="1"/>
          <p:nvPr/>
        </p:nvSpPr>
        <p:spPr>
          <a:xfrm>
            <a:off x="9124629" y="752342"/>
            <a:ext cx="2700733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each</a:t>
            </a:r>
            <a:r>
              <a:rPr lang="pt-PT" sz="1600" dirty="0"/>
              <a:t> link </a:t>
            </a:r>
            <a:r>
              <a:rPr lang="pt-PT" sz="1600" dirty="0" err="1"/>
              <a:t>is</a:t>
            </a:r>
            <a:r>
              <a:rPr lang="pt-PT" sz="1600" dirty="0"/>
              <a:t> a </a:t>
            </a:r>
            <a:r>
              <a:rPr lang="pt-PT" sz="1600" dirty="0" err="1"/>
              <a:t>title</a:t>
            </a:r>
            <a:r>
              <a:rPr lang="pt-PT" sz="1600" dirty="0"/>
              <a:t> </a:t>
            </a:r>
            <a:r>
              <a:rPr lang="pt-PT" sz="1600" dirty="0" err="1"/>
              <a:t>separated</a:t>
            </a:r>
            <a:r>
              <a:rPr lang="pt-PT" sz="1600" dirty="0"/>
              <a:t> </a:t>
            </a:r>
            <a:r>
              <a:rPr lang="pt-PT" sz="1600" dirty="0" err="1"/>
              <a:t>by</a:t>
            </a:r>
            <a:r>
              <a:rPr lang="pt-PT" sz="1600" dirty="0"/>
              <a:t> rating in color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045C42-081B-478E-8646-719930BE5638}"/>
              </a:ext>
            </a:extLst>
          </p:cNvPr>
          <p:cNvSpPr txBox="1"/>
          <p:nvPr/>
        </p:nvSpPr>
        <p:spPr>
          <a:xfrm>
            <a:off x="8840691" y="2727251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latin typeface="Oswald" pitchFamily="2" charset="0"/>
              </a:rPr>
              <a:t>clear </a:t>
            </a:r>
            <a:r>
              <a:rPr lang="pt-PT" dirty="0" err="1">
                <a:latin typeface="Oswald" pitchFamily="2" charset="0"/>
              </a:rPr>
              <a:t>division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amongst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the</a:t>
            </a:r>
            <a:r>
              <a:rPr lang="pt-PT" dirty="0">
                <a:latin typeface="Oswald" pitchFamily="2" charset="0"/>
              </a:rPr>
              <a:t> data</a:t>
            </a:r>
            <a:endParaRPr lang="en-US" dirty="0">
              <a:latin typeface="Oswald" pitchFamily="2" charset="0"/>
            </a:endParaRPr>
          </a:p>
        </p:txBody>
      </p:sp>
      <p:pic>
        <p:nvPicPr>
          <p:cNvPr id="33" name="Picture 3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488680A-1CE5-4BE8-BB87-CA3A65CAE2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15" r="-1017"/>
          <a:stretch/>
        </p:blipFill>
        <p:spPr>
          <a:xfrm>
            <a:off x="3864935" y="2486061"/>
            <a:ext cx="4419602" cy="407055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EC988E5-CF4B-4888-9814-D375753C4FE1}"/>
              </a:ext>
            </a:extLst>
          </p:cNvPr>
          <p:cNvSpPr txBox="1"/>
          <p:nvPr/>
        </p:nvSpPr>
        <p:spPr>
          <a:xfrm>
            <a:off x="1240999" y="3629996"/>
            <a:ext cx="2623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 err="1">
                <a:latin typeface="Oswald" pitchFamily="2" charset="0"/>
              </a:rPr>
              <a:t>On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the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right</a:t>
            </a:r>
            <a:r>
              <a:rPr lang="pt-PT" dirty="0">
                <a:latin typeface="Oswald" pitchFamily="2" charset="0"/>
              </a:rPr>
              <a:t>, </a:t>
            </a:r>
            <a:r>
              <a:rPr lang="en-US" dirty="0">
                <a:latin typeface="Oswald" pitchFamily="2" charset="0"/>
              </a:rPr>
              <a:t>a significant part of the </a:t>
            </a:r>
            <a:r>
              <a:rPr lang="en-US" b="1" dirty="0">
                <a:latin typeface="Oswald" pitchFamily="2" charset="0"/>
              </a:rPr>
              <a:t>directors only relate themselves to one writer</a:t>
            </a:r>
            <a:endParaRPr lang="en-US" dirty="0">
              <a:latin typeface="Oswald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EF278-7A79-4BAF-B7A9-43A0E7EE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23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5BFF6EC-5567-433D-ACEB-36325B136D0A}"/>
              </a:ext>
            </a:extLst>
          </p:cNvPr>
          <p:cNvSpPr/>
          <p:nvPr/>
        </p:nvSpPr>
        <p:spPr>
          <a:xfrm>
            <a:off x="4013791" y="79744"/>
            <a:ext cx="1414131" cy="20520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DD899B-89BB-48F6-A06B-C09A3A161275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07D90D4-70F9-4BF9-BBD1-A9A9C77061BD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5" name="Picture 4" descr="Icon&#10;&#10;Description automatically generated">
                <a:extLst>
                  <a:ext uri="{FF2B5EF4-FFF2-40B4-BE49-F238E27FC236}">
                    <a16:creationId xmlns:a16="http://schemas.microsoft.com/office/drawing/2014/main" id="{F26204B5-1754-4BF7-81F9-F6A231896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6" name="Picture 5" descr="Icon&#10;&#10;Description automatically generated">
                <a:extLst>
                  <a:ext uri="{FF2B5EF4-FFF2-40B4-BE49-F238E27FC236}">
                    <a16:creationId xmlns:a16="http://schemas.microsoft.com/office/drawing/2014/main" id="{FC36399B-F5F6-4EA4-B3D4-E13C8513D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88B5868-ED28-40C2-941F-916FA374C273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D9A4C338-8E64-4B24-B214-7FAB0EEBCE5F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776F391D-4225-4E21-B29B-CDF1761CD593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F2706152-E6BC-4F17-A6CE-BAD3A7CF0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419F595A-0836-406E-9B5E-59D13A96F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D989591A-A73D-4BB9-8E9D-88C8880861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45D253-E8A7-4C99-B04C-607623E6DC12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>
                  <a:latin typeface="Oswald" pitchFamily="2" charset="0"/>
                </a:rPr>
                <a:t>Cast </a:t>
              </a:r>
              <a:r>
                <a:rPr lang="pt-PT" sz="2000" dirty="0" err="1">
                  <a:latin typeface="Oswald" pitchFamily="2" charset="0"/>
                </a:rPr>
                <a:t>and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Crew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Influence</a:t>
              </a:r>
              <a:endParaRPr lang="en-US" sz="2000" dirty="0">
                <a:latin typeface="Oswald" pitchFamily="2" charset="0"/>
              </a:endParaRPr>
            </a:p>
          </p:txBody>
        </p:sp>
      </p:grpSp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7509FB0-FC81-47B7-B2EA-A42F61D818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3" y="2486062"/>
            <a:ext cx="7906156" cy="407055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B54FB24-0E09-44CA-9F06-B680EFA15608}"/>
              </a:ext>
            </a:extLst>
          </p:cNvPr>
          <p:cNvGrpSpPr/>
          <p:nvPr/>
        </p:nvGrpSpPr>
        <p:grpSpPr>
          <a:xfrm>
            <a:off x="4152391" y="213956"/>
            <a:ext cx="1135048" cy="862869"/>
            <a:chOff x="-760194" y="31767"/>
            <a:chExt cx="2011301" cy="13065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01B805B-70C7-4B2F-8C20-00E755E36671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500E0B-ECA5-428D-8627-FAAFD7933B12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Title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Crew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3F75239-095D-4AC9-AC62-8EFE6B2C4C99}"/>
              </a:ext>
            </a:extLst>
          </p:cNvPr>
          <p:cNvGrpSpPr/>
          <p:nvPr/>
        </p:nvGrpSpPr>
        <p:grpSpPr>
          <a:xfrm>
            <a:off x="4152391" y="1194303"/>
            <a:ext cx="1135048" cy="862869"/>
            <a:chOff x="-760194" y="31767"/>
            <a:chExt cx="2011301" cy="130654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8B7214D-15F8-4E13-9325-79D53536D458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493963-BDEC-42B7-8189-0B48B7086AA9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Title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Ratings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Arrow: Down 26">
            <a:extLst>
              <a:ext uri="{FF2B5EF4-FFF2-40B4-BE49-F238E27FC236}">
                <a16:creationId xmlns:a16="http://schemas.microsoft.com/office/drawing/2014/main" id="{E4C1DAE4-B540-4B92-AC4B-9E8C47287C35}"/>
              </a:ext>
            </a:extLst>
          </p:cNvPr>
          <p:cNvSpPr/>
          <p:nvPr/>
        </p:nvSpPr>
        <p:spPr>
          <a:xfrm rot="16200000">
            <a:off x="6238137" y="46208"/>
            <a:ext cx="258954" cy="1996337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204859-BDCF-4B6D-8CEE-2E17C9D6016E}"/>
              </a:ext>
            </a:extLst>
          </p:cNvPr>
          <p:cNvSpPr/>
          <p:nvPr/>
        </p:nvSpPr>
        <p:spPr>
          <a:xfrm>
            <a:off x="7365782" y="378111"/>
            <a:ext cx="1627602" cy="13325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/>
              <a:t>Filtered</a:t>
            </a:r>
            <a:r>
              <a:rPr lang="pt-PT" dirty="0"/>
              <a:t> </a:t>
            </a:r>
            <a:r>
              <a:rPr lang="pt-PT" dirty="0" err="1"/>
              <a:t>Merged</a:t>
            </a:r>
            <a:r>
              <a:rPr lang="pt-PT" dirty="0"/>
              <a:t>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Crew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Ratings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120A22A-A40E-4271-9F88-A4994AB8EA70}"/>
                  </a:ext>
                </a:extLst>
              </p:cNvPr>
              <p:cNvSpPr txBox="1"/>
              <p:nvPr/>
            </p:nvSpPr>
            <p:spPr>
              <a:xfrm>
                <a:off x="5286080" y="444277"/>
                <a:ext cx="207970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1600" i="1" dirty="0"/>
                  <a:t>numVotes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600" i="1" dirty="0"/>
                  <a:t> 1000</a:t>
                </a:r>
              </a:p>
              <a:p>
                <a:pPr algn="ctr"/>
                <a:r>
                  <a:rPr lang="pt-PT" sz="1600" i="1" dirty="0" err="1"/>
                  <a:t>averageRating</a:t>
                </a:r>
                <a:r>
                  <a:rPr lang="pt-PT" sz="1600" i="1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600" i="1" dirty="0"/>
                  <a:t> 7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120A22A-A40E-4271-9F88-A4994AB8E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80" y="444277"/>
                <a:ext cx="2079702" cy="584775"/>
              </a:xfrm>
              <a:prstGeom prst="rect">
                <a:avLst/>
              </a:prstGeom>
              <a:blipFill>
                <a:blip r:embed="rId7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B9938FF-DA5B-46EA-9C9F-B76DD53B0257}"/>
              </a:ext>
            </a:extLst>
          </p:cNvPr>
          <p:cNvSpPr txBox="1"/>
          <p:nvPr/>
        </p:nvSpPr>
        <p:spPr>
          <a:xfrm>
            <a:off x="9124629" y="1436090"/>
            <a:ext cx="2700733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 err="1"/>
              <a:t>not</a:t>
            </a:r>
            <a:r>
              <a:rPr lang="pt-PT" sz="1600" dirty="0"/>
              <a:t> display </a:t>
            </a:r>
            <a:r>
              <a:rPr lang="pt-PT" sz="1600" dirty="0" err="1"/>
              <a:t>isolates</a:t>
            </a:r>
            <a:r>
              <a:rPr lang="pt-PT" sz="1600" dirty="0"/>
              <a:t>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dirty="0" err="1"/>
              <a:t>only</a:t>
            </a:r>
            <a:r>
              <a:rPr lang="pt-PT" sz="1600" dirty="0"/>
              <a:t> display </a:t>
            </a:r>
            <a:r>
              <a:rPr lang="pt-PT" sz="1600" dirty="0" err="1"/>
              <a:t>connected</a:t>
            </a:r>
            <a:r>
              <a:rPr lang="pt-PT" sz="1600" dirty="0"/>
              <a:t> </a:t>
            </a:r>
            <a:r>
              <a:rPr lang="pt-PT" sz="1600" dirty="0" err="1"/>
              <a:t>elements</a:t>
            </a:r>
            <a:endParaRPr lang="pt-PT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459700-43C8-42C9-84C0-7FDF77960DFE}"/>
              </a:ext>
            </a:extLst>
          </p:cNvPr>
          <p:cNvSpPr txBox="1"/>
          <p:nvPr/>
        </p:nvSpPr>
        <p:spPr>
          <a:xfrm>
            <a:off x="9124629" y="58586"/>
            <a:ext cx="2700733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each</a:t>
            </a:r>
            <a:r>
              <a:rPr lang="pt-PT" sz="1600" dirty="0"/>
              <a:t> node </a:t>
            </a:r>
            <a:r>
              <a:rPr lang="pt-PT" sz="1600" dirty="0" err="1"/>
              <a:t>is</a:t>
            </a:r>
            <a:r>
              <a:rPr lang="pt-PT" sz="1600" dirty="0"/>
              <a:t> a </a:t>
            </a:r>
            <a:r>
              <a:rPr lang="pt-PT" sz="1600" dirty="0" err="1"/>
              <a:t>director</a:t>
            </a:r>
            <a:r>
              <a:rPr lang="pt-PT" sz="1600" dirty="0"/>
              <a:t> </a:t>
            </a:r>
            <a:r>
              <a:rPr lang="pt-PT" sz="1600" dirty="0" err="1"/>
              <a:t>or</a:t>
            </a:r>
            <a:r>
              <a:rPr lang="pt-PT" sz="1600" dirty="0"/>
              <a:t> </a:t>
            </a:r>
            <a:r>
              <a:rPr lang="pt-PT" sz="1600" dirty="0" err="1"/>
              <a:t>writer</a:t>
            </a:r>
            <a:endParaRPr lang="pt-PT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F24E62-859F-46A3-B0E8-4A224288BBC6}"/>
              </a:ext>
            </a:extLst>
          </p:cNvPr>
          <p:cNvSpPr txBox="1"/>
          <p:nvPr/>
        </p:nvSpPr>
        <p:spPr>
          <a:xfrm>
            <a:off x="9124629" y="752342"/>
            <a:ext cx="2700733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each</a:t>
            </a:r>
            <a:r>
              <a:rPr lang="pt-PT" sz="1600" dirty="0"/>
              <a:t> link </a:t>
            </a:r>
            <a:r>
              <a:rPr lang="pt-PT" sz="1600" dirty="0" err="1"/>
              <a:t>is</a:t>
            </a:r>
            <a:r>
              <a:rPr lang="pt-PT" sz="1600" dirty="0"/>
              <a:t> a </a:t>
            </a:r>
            <a:r>
              <a:rPr lang="pt-PT" sz="1600" dirty="0" err="1"/>
              <a:t>title</a:t>
            </a:r>
            <a:r>
              <a:rPr lang="pt-PT" sz="1600" dirty="0"/>
              <a:t> </a:t>
            </a:r>
            <a:r>
              <a:rPr lang="pt-PT" sz="1600" dirty="0" err="1"/>
              <a:t>separated</a:t>
            </a:r>
            <a:r>
              <a:rPr lang="pt-PT" sz="1600" dirty="0"/>
              <a:t> </a:t>
            </a:r>
            <a:r>
              <a:rPr lang="pt-PT" sz="1600" dirty="0" err="1"/>
              <a:t>by</a:t>
            </a:r>
            <a:r>
              <a:rPr lang="pt-PT" sz="1600" dirty="0"/>
              <a:t> rating in color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045C42-081B-478E-8646-719930BE5638}"/>
              </a:ext>
            </a:extLst>
          </p:cNvPr>
          <p:cNvSpPr txBox="1"/>
          <p:nvPr/>
        </p:nvSpPr>
        <p:spPr>
          <a:xfrm>
            <a:off x="8840691" y="2727251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latin typeface="Oswald" pitchFamily="2" charset="0"/>
              </a:rPr>
              <a:t>clear </a:t>
            </a:r>
            <a:r>
              <a:rPr lang="pt-PT" dirty="0" err="1">
                <a:latin typeface="Oswald" pitchFamily="2" charset="0"/>
              </a:rPr>
              <a:t>division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amongst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the</a:t>
            </a:r>
            <a:r>
              <a:rPr lang="pt-PT" dirty="0">
                <a:latin typeface="Oswald" pitchFamily="2" charset="0"/>
              </a:rPr>
              <a:t> data</a:t>
            </a:r>
            <a:endParaRPr lang="en-US" dirty="0">
              <a:latin typeface="Oswald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116E5B-32E8-4D33-8922-6502F86F8D09}"/>
              </a:ext>
            </a:extLst>
          </p:cNvPr>
          <p:cNvSpPr txBox="1"/>
          <p:nvPr/>
        </p:nvSpPr>
        <p:spPr>
          <a:xfrm>
            <a:off x="9044773" y="3552696"/>
            <a:ext cx="24122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swald" pitchFamily="2" charset="0"/>
              </a:rPr>
              <a:t>no specific kin between the number of members of a crew and the title’s average rating above 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56A318-2DC0-4F70-8220-5A68EFDD5D4A}"/>
              </a:ext>
            </a:extLst>
          </p:cNvPr>
          <p:cNvSpPr txBox="1"/>
          <p:nvPr/>
        </p:nvSpPr>
        <p:spPr>
          <a:xfrm>
            <a:off x="8486565" y="5225396"/>
            <a:ext cx="35074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swald" pitchFamily="2" charset="0"/>
              </a:rPr>
              <a:t>one specific director is heavily related toother directors, so making a movie with this director may lead to success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F539D4-97B4-425B-9986-0DBB9DB2F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22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D54F9A9-ECB1-44F1-B02C-9AB501332BC8}"/>
              </a:ext>
            </a:extLst>
          </p:cNvPr>
          <p:cNvSpPr/>
          <p:nvPr/>
        </p:nvSpPr>
        <p:spPr>
          <a:xfrm>
            <a:off x="6437970" y="241731"/>
            <a:ext cx="5588620" cy="28339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DD899B-89BB-48F6-A06B-C09A3A161275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07D90D4-70F9-4BF9-BBD1-A9A9C77061BD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5" name="Picture 4" descr="Icon&#10;&#10;Description automatically generated">
                <a:extLst>
                  <a:ext uri="{FF2B5EF4-FFF2-40B4-BE49-F238E27FC236}">
                    <a16:creationId xmlns:a16="http://schemas.microsoft.com/office/drawing/2014/main" id="{F26204B5-1754-4BF7-81F9-F6A231896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6" name="Picture 5" descr="Icon&#10;&#10;Description automatically generated">
                <a:extLst>
                  <a:ext uri="{FF2B5EF4-FFF2-40B4-BE49-F238E27FC236}">
                    <a16:creationId xmlns:a16="http://schemas.microsoft.com/office/drawing/2014/main" id="{FC36399B-F5F6-4EA4-B3D4-E13C8513D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88B5868-ED28-40C2-941F-916FA374C273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D9A4C338-8E64-4B24-B214-7FAB0EEBCE5F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776F391D-4225-4E21-B29B-CDF1761CD593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F2706152-E6BC-4F17-A6CE-BAD3A7CF0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419F595A-0836-406E-9B5E-59D13A96F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D989591A-A73D-4BB9-8E9D-88C8880861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45D253-E8A7-4C99-B04C-607623E6DC12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 err="1">
                  <a:latin typeface="Oswald" pitchFamily="2" charset="0"/>
                </a:rPr>
                <a:t>Awards</a:t>
              </a:r>
              <a:endParaRPr lang="en-US" sz="2000" dirty="0">
                <a:latin typeface="Oswald" pitchFamily="2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37DA7F8-1014-4742-A390-9975B2CCC8DF}"/>
              </a:ext>
            </a:extLst>
          </p:cNvPr>
          <p:cNvGrpSpPr/>
          <p:nvPr/>
        </p:nvGrpSpPr>
        <p:grpSpPr>
          <a:xfrm>
            <a:off x="6612837" y="306368"/>
            <a:ext cx="1135048" cy="862869"/>
            <a:chOff x="-760194" y="31767"/>
            <a:chExt cx="2011301" cy="130654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BD61410-97DD-47F8-AAA5-3F6750BF5E8A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7EC9CB5-5907-40D0-A95D-26A289A47C61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Emmy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Awards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65A4919-36D6-471D-B808-5B1B8DA43A2B}"/>
              </a:ext>
            </a:extLst>
          </p:cNvPr>
          <p:cNvGrpSpPr/>
          <p:nvPr/>
        </p:nvGrpSpPr>
        <p:grpSpPr>
          <a:xfrm>
            <a:off x="6610119" y="1218358"/>
            <a:ext cx="1135048" cy="862869"/>
            <a:chOff x="-760194" y="31767"/>
            <a:chExt cx="2011301" cy="130654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0C85FE1-1866-4DD3-A000-ABC1E4A56B60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DAB1A0F-56DC-4F44-81CE-DB88618CE35F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Golden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Globes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317ECE-BF9D-4507-985B-9711F8E109E0}"/>
              </a:ext>
            </a:extLst>
          </p:cNvPr>
          <p:cNvGrpSpPr/>
          <p:nvPr/>
        </p:nvGrpSpPr>
        <p:grpSpPr>
          <a:xfrm>
            <a:off x="6610119" y="2142912"/>
            <a:ext cx="1135048" cy="862869"/>
            <a:chOff x="-760194" y="31767"/>
            <a:chExt cx="2011301" cy="130654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EE631A-98FF-48A0-9950-4A1DB6B8AD4D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6A207C-5251-4CCA-838D-83B72AFD01FC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Oscars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Awards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CA64688-F6C7-4F69-A204-A5B040483FC9}"/>
              </a:ext>
            </a:extLst>
          </p:cNvPr>
          <p:cNvGrpSpPr/>
          <p:nvPr/>
        </p:nvGrpSpPr>
        <p:grpSpPr>
          <a:xfrm>
            <a:off x="9255446" y="1226163"/>
            <a:ext cx="1135048" cy="862869"/>
            <a:chOff x="-760194" y="31767"/>
            <a:chExt cx="2011301" cy="1306540"/>
          </a:xfrm>
          <a:solidFill>
            <a:schemeClr val="accent6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929CD5A-8604-4E05-A7BB-7888266FDB90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grpFill/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5767DBA-4429-491F-9B62-D0732BD81FE9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Title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Basics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117DF6B0-ADBB-441C-9D7F-AEEB41355DFC}"/>
              </a:ext>
            </a:extLst>
          </p:cNvPr>
          <p:cNvCxnSpPr>
            <a:stCxn id="37" idx="3"/>
            <a:endCxn id="45" idx="0"/>
          </p:cNvCxnSpPr>
          <p:nvPr/>
        </p:nvCxnSpPr>
        <p:spPr>
          <a:xfrm>
            <a:off x="7746526" y="745608"/>
            <a:ext cx="2076444" cy="48055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3558B1E-C114-467D-AF23-FBD654AB0C02}"/>
              </a:ext>
            </a:extLst>
          </p:cNvPr>
          <p:cNvCxnSpPr>
            <a:cxnSpLocks/>
            <a:stCxn id="43" idx="3"/>
            <a:endCxn id="45" idx="2"/>
          </p:cNvCxnSpPr>
          <p:nvPr/>
        </p:nvCxnSpPr>
        <p:spPr>
          <a:xfrm flipV="1">
            <a:off x="7743808" y="2089032"/>
            <a:ext cx="2079162" cy="49312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8827E8C-7844-4B11-900C-35F9BDCDBC8D}"/>
              </a:ext>
            </a:extLst>
          </p:cNvPr>
          <p:cNvCxnSpPr>
            <a:stCxn id="40" idx="3"/>
            <a:endCxn id="46" idx="1"/>
          </p:cNvCxnSpPr>
          <p:nvPr/>
        </p:nvCxnSpPr>
        <p:spPr>
          <a:xfrm>
            <a:off x="7743808" y="1657598"/>
            <a:ext cx="1550781" cy="78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770AA37-D71D-4D39-A0E3-3A8712F6F078}"/>
              </a:ext>
            </a:extLst>
          </p:cNvPr>
          <p:cNvSpPr txBox="1"/>
          <p:nvPr/>
        </p:nvSpPr>
        <p:spPr>
          <a:xfrm>
            <a:off x="7798025" y="384039"/>
            <a:ext cx="149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i="1" dirty="0"/>
              <a:t>1649 matches</a:t>
            </a:r>
            <a:endParaRPr lang="en-US" i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DE03EE-C3B5-4965-B51B-3D73A5063EAE}"/>
              </a:ext>
            </a:extLst>
          </p:cNvPr>
          <p:cNvSpPr txBox="1"/>
          <p:nvPr/>
        </p:nvSpPr>
        <p:spPr>
          <a:xfrm>
            <a:off x="7766008" y="1337386"/>
            <a:ext cx="149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i="1" dirty="0"/>
              <a:t>3808 matches</a:t>
            </a:r>
            <a:endParaRPr lang="en-US" i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229DBB0-C4F9-4484-A73F-7CC1C3D7FB00}"/>
              </a:ext>
            </a:extLst>
          </p:cNvPr>
          <p:cNvSpPr txBox="1"/>
          <p:nvPr/>
        </p:nvSpPr>
        <p:spPr>
          <a:xfrm>
            <a:off x="7838565" y="1615608"/>
            <a:ext cx="1343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/>
              <a:t>727 for </a:t>
            </a:r>
            <a:r>
              <a:rPr lang="pt-PT" sz="1400" dirty="0" err="1"/>
              <a:t>movies</a:t>
            </a:r>
            <a:endParaRPr lang="pt-PT" sz="1400" dirty="0"/>
          </a:p>
          <a:p>
            <a:pPr algn="ctr"/>
            <a:r>
              <a:rPr lang="pt-PT" sz="1400" dirty="0"/>
              <a:t>3081 for </a:t>
            </a:r>
            <a:r>
              <a:rPr lang="pt-PT" sz="1400" dirty="0" err="1"/>
              <a:t>people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3E7145C-E3A5-4CC2-B217-3250A0E4DEEA}"/>
              </a:ext>
            </a:extLst>
          </p:cNvPr>
          <p:cNvSpPr txBox="1"/>
          <p:nvPr/>
        </p:nvSpPr>
        <p:spPr>
          <a:xfrm>
            <a:off x="7782951" y="2250367"/>
            <a:ext cx="149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i="1" dirty="0"/>
              <a:t>8997 matches</a:t>
            </a:r>
            <a:endParaRPr lang="en-US" i="1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EA981C3-DC2F-492F-84D4-BE5F2E5327FF}"/>
              </a:ext>
            </a:extLst>
          </p:cNvPr>
          <p:cNvGrpSpPr/>
          <p:nvPr/>
        </p:nvGrpSpPr>
        <p:grpSpPr>
          <a:xfrm>
            <a:off x="10832650" y="1233968"/>
            <a:ext cx="1135048" cy="862869"/>
            <a:chOff x="-760193" y="31767"/>
            <a:chExt cx="2011300" cy="1306540"/>
          </a:xfrm>
          <a:solidFill>
            <a:schemeClr val="accent6"/>
          </a:solidFill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9D026B2-B77C-4FBB-BEEE-D0DBA748AFCE}"/>
                </a:ext>
              </a:extLst>
            </p:cNvPr>
            <p:cNvSpPr/>
            <p:nvPr/>
          </p:nvSpPr>
          <p:spPr>
            <a:xfrm>
              <a:off x="-760193" y="31767"/>
              <a:ext cx="2011300" cy="1306540"/>
            </a:xfrm>
            <a:prstGeom prst="rect">
              <a:avLst/>
            </a:prstGeom>
            <a:grpFill/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8FC79F2-9093-452A-B0BE-BEDE5376A829}"/>
                </a:ext>
              </a:extLst>
            </p:cNvPr>
            <p:cNvSpPr txBox="1"/>
            <p:nvPr/>
          </p:nvSpPr>
          <p:spPr>
            <a:xfrm>
              <a:off x="-753211" y="160475"/>
              <a:ext cx="1939531" cy="10714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Title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Ratings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461632CC-E478-46F5-BF85-8FBBD79F75B9}"/>
              </a:ext>
            </a:extLst>
          </p:cNvPr>
          <p:cNvSpPr/>
          <p:nvPr/>
        </p:nvSpPr>
        <p:spPr>
          <a:xfrm>
            <a:off x="10266485" y="1150632"/>
            <a:ext cx="749066" cy="101393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i="1" dirty="0" err="1"/>
              <a:t>full</a:t>
            </a:r>
            <a:r>
              <a:rPr lang="pt-PT" i="1" dirty="0"/>
              <a:t> </a:t>
            </a:r>
            <a:r>
              <a:rPr lang="pt-PT" i="1" dirty="0" err="1"/>
              <a:t>join</a:t>
            </a:r>
            <a:endParaRPr lang="en-US" i="1" dirty="0"/>
          </a:p>
        </p:txBody>
      </p:sp>
      <p:pic>
        <p:nvPicPr>
          <p:cNvPr id="71" name="Picture 70" descr="Chart, funnel chart&#10;&#10;Description automatically generated">
            <a:extLst>
              <a:ext uri="{FF2B5EF4-FFF2-40B4-BE49-F238E27FC236}">
                <a16:creationId xmlns:a16="http://schemas.microsoft.com/office/drawing/2014/main" id="{02106F65-FDFC-4DEC-AF1C-A8B86906F1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21" y="3086426"/>
            <a:ext cx="6221101" cy="365233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CFB6262-D93C-451B-9DBF-95456FA1A7E2}"/>
              </a:ext>
            </a:extLst>
          </p:cNvPr>
          <p:cNvSpPr txBox="1"/>
          <p:nvPr/>
        </p:nvSpPr>
        <p:spPr>
          <a:xfrm>
            <a:off x="6347287" y="-38394"/>
            <a:ext cx="216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i="1" dirty="0" err="1"/>
              <a:t>Using</a:t>
            </a:r>
            <a:r>
              <a:rPr lang="pt-PT" i="1" dirty="0"/>
              <a:t> </a:t>
            </a:r>
            <a:r>
              <a:rPr lang="pt-PT" i="1" dirty="0" err="1"/>
              <a:t>external</a:t>
            </a:r>
            <a:r>
              <a:rPr lang="pt-PT" i="1" dirty="0"/>
              <a:t> data...</a:t>
            </a:r>
            <a:endParaRPr lang="en-US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00346E-3560-4705-8A28-6DCDFDFD4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087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D54F9A9-ECB1-44F1-B02C-9AB501332BC8}"/>
              </a:ext>
            </a:extLst>
          </p:cNvPr>
          <p:cNvSpPr/>
          <p:nvPr/>
        </p:nvSpPr>
        <p:spPr>
          <a:xfrm>
            <a:off x="6437970" y="241731"/>
            <a:ext cx="5588620" cy="28339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DD899B-89BB-48F6-A06B-C09A3A161275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07D90D4-70F9-4BF9-BBD1-A9A9C77061BD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5" name="Picture 4" descr="Icon&#10;&#10;Description automatically generated">
                <a:extLst>
                  <a:ext uri="{FF2B5EF4-FFF2-40B4-BE49-F238E27FC236}">
                    <a16:creationId xmlns:a16="http://schemas.microsoft.com/office/drawing/2014/main" id="{F26204B5-1754-4BF7-81F9-F6A231896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6" name="Picture 5" descr="Icon&#10;&#10;Description automatically generated">
                <a:extLst>
                  <a:ext uri="{FF2B5EF4-FFF2-40B4-BE49-F238E27FC236}">
                    <a16:creationId xmlns:a16="http://schemas.microsoft.com/office/drawing/2014/main" id="{FC36399B-F5F6-4EA4-B3D4-E13C8513D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88B5868-ED28-40C2-941F-916FA374C273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D9A4C338-8E64-4B24-B214-7FAB0EEBCE5F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776F391D-4225-4E21-B29B-CDF1761CD593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F2706152-E6BC-4F17-A6CE-BAD3A7CF0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419F595A-0836-406E-9B5E-59D13A96F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D989591A-A73D-4BB9-8E9D-88C8880861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45D253-E8A7-4C99-B04C-607623E6DC12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 err="1">
                  <a:latin typeface="Oswald" pitchFamily="2" charset="0"/>
                </a:rPr>
                <a:t>Awards</a:t>
              </a:r>
              <a:endParaRPr lang="en-US" sz="2000" dirty="0">
                <a:latin typeface="Oswald" pitchFamily="2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37DA7F8-1014-4742-A390-9975B2CCC8DF}"/>
              </a:ext>
            </a:extLst>
          </p:cNvPr>
          <p:cNvGrpSpPr/>
          <p:nvPr/>
        </p:nvGrpSpPr>
        <p:grpSpPr>
          <a:xfrm>
            <a:off x="6612837" y="306368"/>
            <a:ext cx="1135048" cy="862869"/>
            <a:chOff x="-760194" y="31767"/>
            <a:chExt cx="2011301" cy="130654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BD61410-97DD-47F8-AAA5-3F6750BF5E8A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7EC9CB5-5907-40D0-A95D-26A289A47C61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Emmy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Awards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B946DEC-5BC1-4AE4-BEAB-72B0391BA3F7}"/>
              </a:ext>
            </a:extLst>
          </p:cNvPr>
          <p:cNvSpPr txBox="1"/>
          <p:nvPr/>
        </p:nvSpPr>
        <p:spPr>
          <a:xfrm>
            <a:off x="6347287" y="-38394"/>
            <a:ext cx="216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i="1" dirty="0" err="1"/>
              <a:t>Using</a:t>
            </a:r>
            <a:r>
              <a:rPr lang="pt-PT" i="1" dirty="0"/>
              <a:t> </a:t>
            </a:r>
            <a:r>
              <a:rPr lang="pt-PT" i="1" dirty="0" err="1"/>
              <a:t>external</a:t>
            </a:r>
            <a:r>
              <a:rPr lang="pt-PT" i="1" dirty="0"/>
              <a:t> data...</a:t>
            </a:r>
            <a:endParaRPr lang="en-US" i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65A4919-36D6-471D-B808-5B1B8DA43A2B}"/>
              </a:ext>
            </a:extLst>
          </p:cNvPr>
          <p:cNvGrpSpPr/>
          <p:nvPr/>
        </p:nvGrpSpPr>
        <p:grpSpPr>
          <a:xfrm>
            <a:off x="6610119" y="1218358"/>
            <a:ext cx="1135048" cy="862869"/>
            <a:chOff x="-760194" y="31767"/>
            <a:chExt cx="2011301" cy="130654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0C85FE1-1866-4DD3-A000-ABC1E4A56B60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DAB1A0F-56DC-4F44-81CE-DB88618CE35F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Golden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Globes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317ECE-BF9D-4507-985B-9711F8E109E0}"/>
              </a:ext>
            </a:extLst>
          </p:cNvPr>
          <p:cNvGrpSpPr/>
          <p:nvPr/>
        </p:nvGrpSpPr>
        <p:grpSpPr>
          <a:xfrm>
            <a:off x="6610119" y="2142912"/>
            <a:ext cx="1135048" cy="862869"/>
            <a:chOff x="-760194" y="31767"/>
            <a:chExt cx="2011301" cy="130654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EE631A-98FF-48A0-9950-4A1DB6B8AD4D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6A207C-5251-4CCA-838D-83B72AFD01FC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Oscars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Awards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CA64688-F6C7-4F69-A204-A5B040483FC9}"/>
              </a:ext>
            </a:extLst>
          </p:cNvPr>
          <p:cNvGrpSpPr/>
          <p:nvPr/>
        </p:nvGrpSpPr>
        <p:grpSpPr>
          <a:xfrm>
            <a:off x="9255446" y="1226163"/>
            <a:ext cx="1135048" cy="862869"/>
            <a:chOff x="-760194" y="31767"/>
            <a:chExt cx="2011301" cy="1306540"/>
          </a:xfrm>
          <a:solidFill>
            <a:schemeClr val="accent6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929CD5A-8604-4E05-A7BB-7888266FDB90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grpFill/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5767DBA-4429-491F-9B62-D0732BD81FE9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Title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Basics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117DF6B0-ADBB-441C-9D7F-AEEB41355DFC}"/>
              </a:ext>
            </a:extLst>
          </p:cNvPr>
          <p:cNvCxnSpPr>
            <a:stCxn id="37" idx="3"/>
            <a:endCxn id="45" idx="0"/>
          </p:cNvCxnSpPr>
          <p:nvPr/>
        </p:nvCxnSpPr>
        <p:spPr>
          <a:xfrm>
            <a:off x="7746526" y="745608"/>
            <a:ext cx="2076444" cy="48055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3558B1E-C114-467D-AF23-FBD654AB0C02}"/>
              </a:ext>
            </a:extLst>
          </p:cNvPr>
          <p:cNvCxnSpPr>
            <a:cxnSpLocks/>
            <a:stCxn id="43" idx="3"/>
            <a:endCxn id="45" idx="2"/>
          </p:cNvCxnSpPr>
          <p:nvPr/>
        </p:nvCxnSpPr>
        <p:spPr>
          <a:xfrm flipV="1">
            <a:off x="7743808" y="2089032"/>
            <a:ext cx="2079162" cy="49312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8827E8C-7844-4B11-900C-35F9BDCDBC8D}"/>
              </a:ext>
            </a:extLst>
          </p:cNvPr>
          <p:cNvCxnSpPr>
            <a:stCxn id="40" idx="3"/>
            <a:endCxn id="46" idx="1"/>
          </p:cNvCxnSpPr>
          <p:nvPr/>
        </p:nvCxnSpPr>
        <p:spPr>
          <a:xfrm>
            <a:off x="7743808" y="1657598"/>
            <a:ext cx="1550781" cy="78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770AA37-D71D-4D39-A0E3-3A8712F6F078}"/>
              </a:ext>
            </a:extLst>
          </p:cNvPr>
          <p:cNvSpPr txBox="1"/>
          <p:nvPr/>
        </p:nvSpPr>
        <p:spPr>
          <a:xfrm>
            <a:off x="7798025" y="384039"/>
            <a:ext cx="149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i="1" dirty="0"/>
              <a:t>1649 matches</a:t>
            </a:r>
            <a:endParaRPr lang="en-US" i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DE03EE-C3B5-4965-B51B-3D73A5063EAE}"/>
              </a:ext>
            </a:extLst>
          </p:cNvPr>
          <p:cNvSpPr txBox="1"/>
          <p:nvPr/>
        </p:nvSpPr>
        <p:spPr>
          <a:xfrm>
            <a:off x="7766008" y="1337386"/>
            <a:ext cx="149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i="1" dirty="0"/>
              <a:t>3808 matches</a:t>
            </a:r>
            <a:endParaRPr lang="en-US" i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229DBB0-C4F9-4484-A73F-7CC1C3D7FB00}"/>
              </a:ext>
            </a:extLst>
          </p:cNvPr>
          <p:cNvSpPr txBox="1"/>
          <p:nvPr/>
        </p:nvSpPr>
        <p:spPr>
          <a:xfrm>
            <a:off x="7838565" y="1615608"/>
            <a:ext cx="1343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/>
              <a:t>727 for </a:t>
            </a:r>
            <a:r>
              <a:rPr lang="pt-PT" sz="1400" dirty="0" err="1"/>
              <a:t>movies</a:t>
            </a:r>
            <a:endParaRPr lang="pt-PT" sz="1400" dirty="0"/>
          </a:p>
          <a:p>
            <a:pPr algn="ctr"/>
            <a:r>
              <a:rPr lang="pt-PT" sz="1400" dirty="0"/>
              <a:t>3081 for </a:t>
            </a:r>
            <a:r>
              <a:rPr lang="pt-PT" sz="1400" dirty="0" err="1"/>
              <a:t>people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3E7145C-E3A5-4CC2-B217-3250A0E4DEEA}"/>
              </a:ext>
            </a:extLst>
          </p:cNvPr>
          <p:cNvSpPr txBox="1"/>
          <p:nvPr/>
        </p:nvSpPr>
        <p:spPr>
          <a:xfrm>
            <a:off x="7782951" y="2250367"/>
            <a:ext cx="149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i="1" dirty="0"/>
              <a:t>8997 matches</a:t>
            </a:r>
            <a:endParaRPr lang="en-US" i="1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EA981C3-DC2F-492F-84D4-BE5F2E5327FF}"/>
              </a:ext>
            </a:extLst>
          </p:cNvPr>
          <p:cNvGrpSpPr/>
          <p:nvPr/>
        </p:nvGrpSpPr>
        <p:grpSpPr>
          <a:xfrm>
            <a:off x="10832650" y="1233968"/>
            <a:ext cx="1135048" cy="862869"/>
            <a:chOff x="-760193" y="31767"/>
            <a:chExt cx="2011300" cy="1306540"/>
          </a:xfrm>
          <a:solidFill>
            <a:schemeClr val="accent6"/>
          </a:solidFill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9D026B2-B77C-4FBB-BEEE-D0DBA748AFCE}"/>
                </a:ext>
              </a:extLst>
            </p:cNvPr>
            <p:cNvSpPr/>
            <p:nvPr/>
          </p:nvSpPr>
          <p:spPr>
            <a:xfrm>
              <a:off x="-760193" y="31767"/>
              <a:ext cx="2011300" cy="1306540"/>
            </a:xfrm>
            <a:prstGeom prst="rect">
              <a:avLst/>
            </a:prstGeom>
            <a:grpFill/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8FC79F2-9093-452A-B0BE-BEDE5376A829}"/>
                </a:ext>
              </a:extLst>
            </p:cNvPr>
            <p:cNvSpPr txBox="1"/>
            <p:nvPr/>
          </p:nvSpPr>
          <p:spPr>
            <a:xfrm>
              <a:off x="-753211" y="160475"/>
              <a:ext cx="1939531" cy="10714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Title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Ratings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461632CC-E478-46F5-BF85-8FBBD79F75B9}"/>
              </a:ext>
            </a:extLst>
          </p:cNvPr>
          <p:cNvSpPr/>
          <p:nvPr/>
        </p:nvSpPr>
        <p:spPr>
          <a:xfrm>
            <a:off x="10266485" y="1150632"/>
            <a:ext cx="749066" cy="101393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i="1" dirty="0" err="1"/>
              <a:t>full</a:t>
            </a:r>
            <a:r>
              <a:rPr lang="pt-PT" i="1" dirty="0"/>
              <a:t> </a:t>
            </a:r>
            <a:r>
              <a:rPr lang="pt-PT" i="1" dirty="0" err="1"/>
              <a:t>join</a:t>
            </a:r>
            <a:endParaRPr lang="en-US" i="1" dirty="0"/>
          </a:p>
        </p:txBody>
      </p:sp>
      <p:pic>
        <p:nvPicPr>
          <p:cNvPr id="71" name="Picture 70" descr="Chart, funnel chart&#10;&#10;Description automatically generated">
            <a:extLst>
              <a:ext uri="{FF2B5EF4-FFF2-40B4-BE49-F238E27FC236}">
                <a16:creationId xmlns:a16="http://schemas.microsoft.com/office/drawing/2014/main" id="{02106F65-FDFC-4DEC-AF1C-A8B86906F1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21" y="3086426"/>
            <a:ext cx="6221101" cy="365233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9BB8C1A-0531-4A03-947B-7D0F08BB3FE9}"/>
              </a:ext>
            </a:extLst>
          </p:cNvPr>
          <p:cNvSpPr txBox="1"/>
          <p:nvPr/>
        </p:nvSpPr>
        <p:spPr>
          <a:xfrm>
            <a:off x="7994603" y="3395915"/>
            <a:ext cx="30803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swald" pitchFamily="2" charset="0"/>
              </a:rPr>
              <a:t>titles with </a:t>
            </a:r>
            <a:r>
              <a:rPr lang="en-US" dirty="0">
                <a:solidFill>
                  <a:srgbClr val="293259"/>
                </a:solidFill>
                <a:latin typeface="Oswald" pitchFamily="2" charset="0"/>
              </a:rPr>
              <a:t>no nominations </a:t>
            </a:r>
            <a:r>
              <a:rPr lang="en-US" dirty="0">
                <a:latin typeface="Oswald" pitchFamily="2" charset="0"/>
              </a:rPr>
              <a:t>have a distribution with a </a:t>
            </a:r>
            <a:r>
              <a:rPr lang="en-US" b="1" dirty="0">
                <a:latin typeface="Oswald" pitchFamily="2" charset="0"/>
              </a:rPr>
              <a:t>wider range </a:t>
            </a:r>
            <a:r>
              <a:rPr lang="en-US" dirty="0">
                <a:latin typeface="Oswald" pitchFamily="2" charset="0"/>
              </a:rPr>
              <a:t>than those which had nominations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A0D400-6F1D-44B1-950F-15E2B57D42F9}"/>
              </a:ext>
            </a:extLst>
          </p:cNvPr>
          <p:cNvSpPr txBox="1"/>
          <p:nvPr/>
        </p:nvSpPr>
        <p:spPr>
          <a:xfrm>
            <a:off x="7966179" y="5687527"/>
            <a:ext cx="31372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swald" pitchFamily="2" charset="0"/>
              </a:rPr>
              <a:t>distribution of titles with </a:t>
            </a:r>
            <a:r>
              <a:rPr lang="en-US" dirty="0">
                <a:solidFill>
                  <a:srgbClr val="FFD55A"/>
                </a:solidFill>
                <a:latin typeface="Oswald" pitchFamily="2" charset="0"/>
              </a:rPr>
              <a:t>nominations</a:t>
            </a:r>
            <a:r>
              <a:rPr lang="en-US" dirty="0">
                <a:latin typeface="Oswald" pitchFamily="2" charset="0"/>
              </a:rPr>
              <a:t> and with </a:t>
            </a:r>
            <a:r>
              <a:rPr lang="en-US" dirty="0">
                <a:solidFill>
                  <a:srgbClr val="6DD47E"/>
                </a:solidFill>
                <a:latin typeface="Oswald" pitchFamily="2" charset="0"/>
              </a:rPr>
              <a:t>winnings</a:t>
            </a:r>
            <a:r>
              <a:rPr lang="en-US" dirty="0">
                <a:latin typeface="Oswald" pitchFamily="2" charset="0"/>
              </a:rPr>
              <a:t> is very similar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E347DBD-E96C-4B8A-8005-296B6ABC399E}"/>
              </a:ext>
            </a:extLst>
          </p:cNvPr>
          <p:cNvSpPr txBox="1"/>
          <p:nvPr/>
        </p:nvSpPr>
        <p:spPr>
          <a:xfrm>
            <a:off x="7917298" y="4538249"/>
            <a:ext cx="32570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swald" pitchFamily="2" charset="0"/>
              </a:rPr>
              <a:t>most titles with nominations and wins have their IMDb average ratings above </a:t>
            </a:r>
            <a:r>
              <a:rPr lang="en-US" b="1" dirty="0">
                <a:latin typeface="Oswald" pitchFamily="2" charset="0"/>
              </a:rPr>
              <a:t>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5DED7C-CD25-4076-805D-795106DFF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79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3DD899B-89BB-48F6-A06B-C09A3A161275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07D90D4-70F9-4BF9-BBD1-A9A9C77061BD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5" name="Picture 4" descr="Icon&#10;&#10;Description automatically generated">
                <a:extLst>
                  <a:ext uri="{FF2B5EF4-FFF2-40B4-BE49-F238E27FC236}">
                    <a16:creationId xmlns:a16="http://schemas.microsoft.com/office/drawing/2014/main" id="{F26204B5-1754-4BF7-81F9-F6A231896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6" name="Picture 5" descr="Icon&#10;&#10;Description automatically generated">
                <a:extLst>
                  <a:ext uri="{FF2B5EF4-FFF2-40B4-BE49-F238E27FC236}">
                    <a16:creationId xmlns:a16="http://schemas.microsoft.com/office/drawing/2014/main" id="{FC36399B-F5F6-4EA4-B3D4-E13C8513D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88B5868-ED28-40C2-941F-916FA374C273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D9A4C338-8E64-4B24-B214-7FAB0EEBCE5F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776F391D-4225-4E21-B29B-CDF1761CD593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F2706152-E6BC-4F17-A6CE-BAD3A7CF0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419F595A-0836-406E-9B5E-59D13A96F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D989591A-A73D-4BB9-8E9D-88C8880861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45D253-E8A7-4C99-B04C-607623E6DC12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 err="1">
                  <a:latin typeface="Oswald" pitchFamily="2" charset="0"/>
                </a:rPr>
                <a:t>Awards</a:t>
              </a:r>
              <a:endParaRPr lang="en-US" sz="2000" dirty="0">
                <a:latin typeface="Oswald" pitchFamily="2" charset="0"/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644A702D-DA72-474E-BA59-6678697A5104}"/>
              </a:ext>
            </a:extLst>
          </p:cNvPr>
          <p:cNvSpPr/>
          <p:nvPr/>
        </p:nvSpPr>
        <p:spPr>
          <a:xfrm>
            <a:off x="4343391" y="671032"/>
            <a:ext cx="6996189" cy="8527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 err="1"/>
              <a:t>Considering</a:t>
            </a:r>
            <a:r>
              <a:rPr lang="pt-PT" sz="2800" b="1" dirty="0"/>
              <a:t> </a:t>
            </a:r>
            <a:r>
              <a:rPr lang="pt-PT" sz="2800" b="1" dirty="0" err="1"/>
              <a:t>only</a:t>
            </a:r>
            <a:r>
              <a:rPr lang="pt-PT" sz="2800" b="1" dirty="0"/>
              <a:t> </a:t>
            </a:r>
            <a:r>
              <a:rPr lang="pt-PT" sz="2800" b="1" dirty="0" err="1"/>
              <a:t>titles</a:t>
            </a:r>
            <a:r>
              <a:rPr lang="pt-PT" sz="2800" b="1" dirty="0"/>
              <a:t> </a:t>
            </a:r>
            <a:r>
              <a:rPr lang="pt-PT" sz="2800" b="1" dirty="0" err="1"/>
              <a:t>that</a:t>
            </a:r>
            <a:r>
              <a:rPr lang="pt-PT" sz="2800" b="1" dirty="0"/>
              <a:t> </a:t>
            </a:r>
            <a:r>
              <a:rPr lang="pt-PT" sz="2800" b="1" dirty="0" err="1"/>
              <a:t>actually</a:t>
            </a:r>
            <a:r>
              <a:rPr lang="pt-PT" sz="2800" b="1" dirty="0"/>
              <a:t> won </a:t>
            </a:r>
            <a:r>
              <a:rPr lang="pt-PT" sz="2800" b="1" dirty="0" err="1"/>
              <a:t>an</a:t>
            </a:r>
            <a:r>
              <a:rPr lang="pt-PT" sz="2800" b="1" dirty="0"/>
              <a:t> </a:t>
            </a:r>
            <a:r>
              <a:rPr lang="pt-PT" sz="2800" b="1" dirty="0" err="1"/>
              <a:t>award</a:t>
            </a:r>
            <a:endParaRPr lang="en-US" sz="2800" b="1" dirty="0"/>
          </a:p>
        </p:txBody>
      </p:sp>
      <p:pic>
        <p:nvPicPr>
          <p:cNvPr id="15" name="Picture 14" descr="Chart, schematic&#10;&#10;Description automatically generated">
            <a:extLst>
              <a:ext uri="{FF2B5EF4-FFF2-40B4-BE49-F238E27FC236}">
                <a16:creationId xmlns:a16="http://schemas.microsoft.com/office/drawing/2014/main" id="{4C5DC818-437D-4F4E-9BBE-2E38C783C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725" y="1765815"/>
            <a:ext cx="7833519" cy="45829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A8560-348C-47F8-8F0B-D56063F70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23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3DD899B-89BB-48F6-A06B-C09A3A161275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07D90D4-70F9-4BF9-BBD1-A9A9C77061BD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5" name="Picture 4" descr="Icon&#10;&#10;Description automatically generated">
                <a:extLst>
                  <a:ext uri="{FF2B5EF4-FFF2-40B4-BE49-F238E27FC236}">
                    <a16:creationId xmlns:a16="http://schemas.microsoft.com/office/drawing/2014/main" id="{F26204B5-1754-4BF7-81F9-F6A231896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6" name="Picture 5" descr="Icon&#10;&#10;Description automatically generated">
                <a:extLst>
                  <a:ext uri="{FF2B5EF4-FFF2-40B4-BE49-F238E27FC236}">
                    <a16:creationId xmlns:a16="http://schemas.microsoft.com/office/drawing/2014/main" id="{FC36399B-F5F6-4EA4-B3D4-E13C8513D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88B5868-ED28-40C2-941F-916FA374C273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D9A4C338-8E64-4B24-B214-7FAB0EEBCE5F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776F391D-4225-4E21-B29B-CDF1761CD593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F2706152-E6BC-4F17-A6CE-BAD3A7CF0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419F595A-0836-406E-9B5E-59D13A96F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D989591A-A73D-4BB9-8E9D-88C8880861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45D253-E8A7-4C99-B04C-607623E6DC12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 err="1">
                  <a:latin typeface="Oswald" pitchFamily="2" charset="0"/>
                </a:rPr>
                <a:t>Awards</a:t>
              </a:r>
              <a:endParaRPr lang="en-US" sz="2000" dirty="0">
                <a:latin typeface="Oswald" pitchFamily="2" charset="0"/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644A702D-DA72-474E-BA59-6678697A5104}"/>
              </a:ext>
            </a:extLst>
          </p:cNvPr>
          <p:cNvSpPr/>
          <p:nvPr/>
        </p:nvSpPr>
        <p:spPr>
          <a:xfrm>
            <a:off x="4343391" y="671032"/>
            <a:ext cx="6996189" cy="8527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 err="1"/>
              <a:t>Considering</a:t>
            </a:r>
            <a:r>
              <a:rPr lang="pt-PT" sz="2800" b="1" dirty="0"/>
              <a:t> </a:t>
            </a:r>
            <a:r>
              <a:rPr lang="pt-PT" sz="2800" b="1" dirty="0" err="1"/>
              <a:t>only</a:t>
            </a:r>
            <a:r>
              <a:rPr lang="pt-PT" sz="2800" b="1" dirty="0"/>
              <a:t> </a:t>
            </a:r>
            <a:r>
              <a:rPr lang="pt-PT" sz="2800" b="1" dirty="0" err="1"/>
              <a:t>titles</a:t>
            </a:r>
            <a:r>
              <a:rPr lang="pt-PT" sz="2800" b="1" dirty="0"/>
              <a:t> </a:t>
            </a:r>
            <a:r>
              <a:rPr lang="pt-PT" sz="2800" b="1" dirty="0" err="1"/>
              <a:t>that</a:t>
            </a:r>
            <a:r>
              <a:rPr lang="pt-PT" sz="2800" b="1" dirty="0"/>
              <a:t> </a:t>
            </a:r>
            <a:r>
              <a:rPr lang="pt-PT" sz="2800" b="1" dirty="0" err="1"/>
              <a:t>actually</a:t>
            </a:r>
            <a:r>
              <a:rPr lang="pt-PT" sz="2800" b="1" dirty="0"/>
              <a:t> won </a:t>
            </a:r>
            <a:r>
              <a:rPr lang="pt-PT" sz="2800" b="1" dirty="0" err="1"/>
              <a:t>an</a:t>
            </a:r>
            <a:r>
              <a:rPr lang="pt-PT" sz="2800" b="1" dirty="0"/>
              <a:t> </a:t>
            </a:r>
            <a:r>
              <a:rPr lang="pt-PT" sz="2800" b="1" dirty="0" err="1"/>
              <a:t>award</a:t>
            </a:r>
            <a:endParaRPr lang="en-US" sz="2800" b="1" dirty="0"/>
          </a:p>
        </p:txBody>
      </p:sp>
      <p:pic>
        <p:nvPicPr>
          <p:cNvPr id="15" name="Picture 14" descr="Chart, schematic&#10;&#10;Description automatically generated">
            <a:extLst>
              <a:ext uri="{FF2B5EF4-FFF2-40B4-BE49-F238E27FC236}">
                <a16:creationId xmlns:a16="http://schemas.microsoft.com/office/drawing/2014/main" id="{4C5DC818-437D-4F4E-9BBE-2E38C783C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725" y="1765815"/>
            <a:ext cx="7833519" cy="45829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B1AF1D-D5CF-4EB6-A196-809AE9471095}"/>
              </a:ext>
            </a:extLst>
          </p:cNvPr>
          <p:cNvSpPr txBox="1"/>
          <p:nvPr/>
        </p:nvSpPr>
        <p:spPr>
          <a:xfrm>
            <a:off x="654201" y="2948218"/>
            <a:ext cx="26168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Oswald" pitchFamily="2" charset="0"/>
              </a:rPr>
              <a:t>drama</a:t>
            </a:r>
            <a:r>
              <a:rPr lang="en-US" dirty="0">
                <a:latin typeface="Oswald" pitchFamily="2" charset="0"/>
              </a:rPr>
              <a:t> is the most popular genre for titles that won any type of award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ABDAAB-1E68-4247-B67B-B16F9A13DCE1}"/>
              </a:ext>
            </a:extLst>
          </p:cNvPr>
          <p:cNvSpPr txBox="1"/>
          <p:nvPr/>
        </p:nvSpPr>
        <p:spPr>
          <a:xfrm>
            <a:off x="654201" y="4280327"/>
            <a:ext cx="26168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swald" pitchFamily="2" charset="0"/>
              </a:rPr>
              <a:t>most of the </a:t>
            </a:r>
            <a:r>
              <a:rPr lang="en-US" b="1" dirty="0">
                <a:latin typeface="Oswald" pitchFamily="2" charset="0"/>
              </a:rPr>
              <a:t>biography</a:t>
            </a:r>
            <a:r>
              <a:rPr lang="en-US" dirty="0">
                <a:latin typeface="Oswald" pitchFamily="2" charset="0"/>
              </a:rPr>
              <a:t> titles have this genre as their first genre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36331E-1787-436E-A8EF-62F7AD736362}"/>
              </a:ext>
            </a:extLst>
          </p:cNvPr>
          <p:cNvSpPr txBox="1"/>
          <p:nvPr/>
        </p:nvSpPr>
        <p:spPr>
          <a:xfrm>
            <a:off x="578408" y="5425307"/>
            <a:ext cx="28101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Oswald" pitchFamily="2" charset="0"/>
              </a:rPr>
              <a:t>position of the genre is important for defining the type of the movie.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AF2FAE-4725-4840-B530-569C32777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81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50FE6FCA-99FC-4F37-A67E-96E595CABA8A}"/>
              </a:ext>
            </a:extLst>
          </p:cNvPr>
          <p:cNvGrpSpPr/>
          <p:nvPr/>
        </p:nvGrpSpPr>
        <p:grpSpPr>
          <a:xfrm>
            <a:off x="6934187" y="1111518"/>
            <a:ext cx="1249888" cy="878600"/>
            <a:chOff x="1219" y="31767"/>
            <a:chExt cx="1249888" cy="8786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42578DE-291C-4FB2-99B2-E21C217D8C3E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4F436DB-69D2-46C3-84BF-B8CAB0DEFE56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Title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Basics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8179DF-2855-4B87-86FF-52C34A5F4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96000" cy="1325563"/>
          </a:xfrm>
        </p:spPr>
        <p:txBody>
          <a:bodyPr/>
          <a:lstStyle/>
          <a:p>
            <a:pPr algn="ctr"/>
            <a:r>
              <a:rPr lang="pt-PT" sz="5400" dirty="0" err="1">
                <a:latin typeface="Oswald" pitchFamily="2" charset="0"/>
              </a:rPr>
              <a:t>Filtering</a:t>
            </a:r>
            <a:endParaRPr lang="en-US" sz="5400" dirty="0">
              <a:latin typeface="Oswald" pitchFamily="2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06C2EF1-823A-4F12-998F-A5D6EA486958}"/>
              </a:ext>
            </a:extLst>
          </p:cNvPr>
          <p:cNvGraphicFramePr/>
          <p:nvPr/>
        </p:nvGraphicFramePr>
        <p:xfrm>
          <a:off x="-341842" y="1318156"/>
          <a:ext cx="3613164" cy="494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E1C2E0C-60EB-483F-8565-CC570B5C3F89}"/>
              </a:ext>
            </a:extLst>
          </p:cNvPr>
          <p:cNvSpPr txBox="1"/>
          <p:nvPr/>
        </p:nvSpPr>
        <p:spPr>
          <a:xfrm>
            <a:off x="47411" y="4072628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7 281 233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656AABC-7D34-4D2E-A9D2-40B3C735BCA6}"/>
              </a:ext>
            </a:extLst>
          </p:cNvPr>
          <p:cNvGrpSpPr/>
          <p:nvPr/>
        </p:nvGrpSpPr>
        <p:grpSpPr>
          <a:xfrm>
            <a:off x="3271322" y="1502989"/>
            <a:ext cx="1112955" cy="749454"/>
            <a:chOff x="2204335" y="1988806"/>
            <a:chExt cx="2162587" cy="14410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C04218-0402-40AB-98E5-26B2899080B2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CC9725-C460-4161-AEE4-DD673D8AE942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Title Basics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E567A21-F4B8-48B8-A62E-D2A9E22B7D0A}"/>
              </a:ext>
            </a:extLst>
          </p:cNvPr>
          <p:cNvSpPr txBox="1"/>
          <p:nvPr/>
        </p:nvSpPr>
        <p:spPr>
          <a:xfrm>
            <a:off x="3156824" y="2140929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1 443 759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3950083-5EFA-4BD7-8061-B8CDF45A26F4}"/>
              </a:ext>
            </a:extLst>
          </p:cNvPr>
          <p:cNvSpPr/>
          <p:nvPr/>
        </p:nvSpPr>
        <p:spPr>
          <a:xfrm>
            <a:off x="2816737" y="1318156"/>
            <a:ext cx="333954" cy="1209266"/>
          </a:xfrm>
          <a:prstGeom prst="rightBrace">
            <a:avLst>
              <a:gd name="adj1" fmla="val 41190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0864EA-5D4E-4B58-A84F-F5333E7BB28B}"/>
              </a:ext>
            </a:extLst>
          </p:cNvPr>
          <p:cNvSpPr txBox="1"/>
          <p:nvPr/>
        </p:nvSpPr>
        <p:spPr>
          <a:xfrm>
            <a:off x="4603183" y="4103406"/>
            <a:ext cx="1567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i="1" dirty="0" err="1"/>
              <a:t>Filter</a:t>
            </a:r>
            <a:r>
              <a:rPr lang="pt-PT" sz="1600" i="1" dirty="0"/>
              <a:t> </a:t>
            </a:r>
            <a:r>
              <a:rPr lang="pt-PT" sz="1600" i="1" dirty="0" err="1"/>
              <a:t>by</a:t>
            </a:r>
            <a:r>
              <a:rPr lang="pt-PT" sz="1600" i="1" dirty="0"/>
              <a:t> tconst…</a:t>
            </a:r>
            <a:endParaRPr lang="en-US" sz="1600" i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A2A0CA-9FBA-4525-BC45-B81D5DBC38B7}"/>
              </a:ext>
            </a:extLst>
          </p:cNvPr>
          <p:cNvGrpSpPr/>
          <p:nvPr/>
        </p:nvGrpSpPr>
        <p:grpSpPr>
          <a:xfrm>
            <a:off x="3290586" y="3074567"/>
            <a:ext cx="1044336" cy="548691"/>
            <a:chOff x="2204335" y="1988806"/>
            <a:chExt cx="2162587" cy="144105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ADBAAA7-215D-442B-9FBE-3181C11BAFD7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E70668-1988-4DB9-8968-588B6C1ADB40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kern="1200" dirty="0" err="1"/>
                <a:t>Title</a:t>
              </a:r>
              <a:r>
                <a:rPr lang="pt-PT" kern="1200" dirty="0"/>
                <a:t> </a:t>
              </a:r>
              <a:r>
                <a:rPr lang="pt-PT" kern="1200" dirty="0" err="1"/>
                <a:t>Akas</a:t>
              </a:r>
              <a:endParaRPr lang="en-US" kern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41CD69-FD31-4A9B-A4D6-F84CFF897280}"/>
              </a:ext>
            </a:extLst>
          </p:cNvPr>
          <p:cNvGrpSpPr/>
          <p:nvPr/>
        </p:nvGrpSpPr>
        <p:grpSpPr>
          <a:xfrm>
            <a:off x="3290586" y="3708603"/>
            <a:ext cx="1044336" cy="548691"/>
            <a:chOff x="2204335" y="1988806"/>
            <a:chExt cx="2162587" cy="144105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6AFFA9D-108F-4A5A-9BA0-93D54281A78A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23F33B-6D9A-442E-A9B7-83BCCE22C3A7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kern="1200" err="1"/>
                <a:t>Title</a:t>
              </a:r>
              <a:r>
                <a:rPr lang="pt-PT"/>
                <a:t> Ratings</a:t>
              </a:r>
              <a:endParaRPr lang="en-US" kern="12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78BD0F-BE95-4F85-803B-3B54B51C0FA2}"/>
              </a:ext>
            </a:extLst>
          </p:cNvPr>
          <p:cNvGrpSpPr/>
          <p:nvPr/>
        </p:nvGrpSpPr>
        <p:grpSpPr>
          <a:xfrm>
            <a:off x="3298282" y="4342639"/>
            <a:ext cx="1044336" cy="548691"/>
            <a:chOff x="2204335" y="1988806"/>
            <a:chExt cx="2162587" cy="144105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D8364A-48E3-4D07-BDDA-8B9694BBFBEE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A0E422-3508-49AB-9157-1741FB5577A2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kern="1200" err="1"/>
                <a:t>Title</a:t>
              </a:r>
              <a:r>
                <a:rPr lang="pt-PT" kern="1200"/>
                <a:t> </a:t>
              </a:r>
              <a:r>
                <a:rPr lang="pt-PT" kern="1200" err="1"/>
                <a:t>Crew</a:t>
              </a:r>
              <a:endParaRPr lang="en-US" kern="120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287C204-3C16-44AC-BCB1-BAA2BC3503A1}"/>
              </a:ext>
            </a:extLst>
          </p:cNvPr>
          <p:cNvSpPr txBox="1"/>
          <p:nvPr/>
        </p:nvSpPr>
        <p:spPr>
          <a:xfrm>
            <a:off x="3290586" y="4976675"/>
            <a:ext cx="1044336" cy="55837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kern="1200" dirty="0" err="1"/>
              <a:t>Title</a:t>
            </a:r>
            <a:r>
              <a:rPr lang="pt-PT" kern="1200" dirty="0"/>
              <a:t> </a:t>
            </a:r>
            <a:r>
              <a:rPr lang="pt-PT" kern="1200" dirty="0" err="1"/>
              <a:t>Principals</a:t>
            </a:r>
            <a:endParaRPr lang="en-US" kern="12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3B7E0E-28E9-4C80-975F-ABCBE6BF9AC4}"/>
              </a:ext>
            </a:extLst>
          </p:cNvPr>
          <p:cNvGrpSpPr/>
          <p:nvPr/>
        </p:nvGrpSpPr>
        <p:grpSpPr>
          <a:xfrm>
            <a:off x="3305631" y="5866511"/>
            <a:ext cx="1044336" cy="548691"/>
            <a:chOff x="2204335" y="1988806"/>
            <a:chExt cx="2162587" cy="144105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FE4DC25-9243-4E0E-A63D-BC3C2A31D150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FD3CF47-B8C4-4EEA-9FDB-E39CB35401F2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dirty="0" err="1"/>
                <a:t>Name</a:t>
              </a:r>
              <a:r>
                <a:rPr lang="pt-PT" dirty="0"/>
                <a:t> Basics</a:t>
              </a:r>
              <a:endParaRPr lang="en-US" kern="12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E8587F8-B77D-4F90-A5AF-CEB28B741C25}"/>
              </a:ext>
            </a:extLst>
          </p:cNvPr>
          <p:cNvSpPr txBox="1"/>
          <p:nvPr/>
        </p:nvSpPr>
        <p:spPr>
          <a:xfrm>
            <a:off x="4565556" y="5697234"/>
            <a:ext cx="1657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i="1" dirty="0" err="1"/>
              <a:t>Filter</a:t>
            </a:r>
            <a:r>
              <a:rPr lang="pt-PT" sz="1600" i="1" dirty="0"/>
              <a:t> </a:t>
            </a:r>
            <a:r>
              <a:rPr lang="pt-PT" sz="1600" i="1" dirty="0" err="1"/>
              <a:t>by</a:t>
            </a:r>
            <a:r>
              <a:rPr lang="pt-PT" sz="1600" i="1" dirty="0"/>
              <a:t> nconst…</a:t>
            </a:r>
            <a:endParaRPr lang="en-US" sz="1600" i="1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D991E18C-4BD3-4D41-B74D-368485E49960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 flipH="1">
            <a:off x="4334922" y="1877716"/>
            <a:ext cx="49355" cy="1471197"/>
          </a:xfrm>
          <a:prstGeom prst="bentConnector3">
            <a:avLst>
              <a:gd name="adj1" fmla="val -463175"/>
            </a:avLst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66238BB-FD57-4CD3-85EB-6FBD454738E3}"/>
              </a:ext>
            </a:extLst>
          </p:cNvPr>
          <p:cNvCxnSpPr>
            <a:cxnSpLocks/>
            <a:stCxn id="8" idx="3"/>
            <a:endCxn id="21" idx="3"/>
          </p:cNvCxnSpPr>
          <p:nvPr/>
        </p:nvCxnSpPr>
        <p:spPr>
          <a:xfrm flipH="1">
            <a:off x="4334922" y="1877716"/>
            <a:ext cx="49355" cy="2105233"/>
          </a:xfrm>
          <a:prstGeom prst="bentConnector3">
            <a:avLst>
              <a:gd name="adj1" fmla="val -463175"/>
            </a:avLst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264F58C2-FCC0-4C38-926E-671ADA9165F5}"/>
              </a:ext>
            </a:extLst>
          </p:cNvPr>
          <p:cNvCxnSpPr>
            <a:cxnSpLocks/>
            <a:stCxn id="8" idx="3"/>
            <a:endCxn id="24" idx="3"/>
          </p:cNvCxnSpPr>
          <p:nvPr/>
        </p:nvCxnSpPr>
        <p:spPr>
          <a:xfrm flipH="1">
            <a:off x="4342618" y="1877716"/>
            <a:ext cx="41659" cy="2739269"/>
          </a:xfrm>
          <a:prstGeom prst="bentConnector3">
            <a:avLst>
              <a:gd name="adj1" fmla="val -548741"/>
            </a:avLst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BFE33C80-F72E-4137-83FD-82E8697B46D2}"/>
              </a:ext>
            </a:extLst>
          </p:cNvPr>
          <p:cNvCxnSpPr>
            <a:cxnSpLocks/>
            <a:stCxn id="8" idx="3"/>
            <a:endCxn id="27" idx="3"/>
          </p:cNvCxnSpPr>
          <p:nvPr/>
        </p:nvCxnSpPr>
        <p:spPr>
          <a:xfrm flipH="1">
            <a:off x="4334922" y="1877716"/>
            <a:ext cx="49355" cy="3378149"/>
          </a:xfrm>
          <a:prstGeom prst="bentConnector3">
            <a:avLst>
              <a:gd name="adj1" fmla="val -463175"/>
            </a:avLst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584AADCF-3968-415E-B9B0-ECA5E5CB5FB3}"/>
              </a:ext>
            </a:extLst>
          </p:cNvPr>
          <p:cNvCxnSpPr>
            <a:cxnSpLocks/>
          </p:cNvCxnSpPr>
          <p:nvPr/>
        </p:nvCxnSpPr>
        <p:spPr>
          <a:xfrm>
            <a:off x="4334922" y="5465760"/>
            <a:ext cx="15045" cy="884992"/>
          </a:xfrm>
          <a:prstGeom prst="bentConnector3">
            <a:avLst>
              <a:gd name="adj1" fmla="val 1854271"/>
            </a:avLst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9CF9F4F6-F271-416C-A1B4-93A4C6BAC31E}"/>
              </a:ext>
            </a:extLst>
          </p:cNvPr>
          <p:cNvSpPr txBox="1">
            <a:spLocks/>
          </p:cNvSpPr>
          <p:nvPr/>
        </p:nvSpPr>
        <p:spPr>
          <a:xfrm>
            <a:off x="6096000" y="21159"/>
            <a:ext cx="60686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5400" dirty="0" err="1">
                <a:latin typeface="Oswald" pitchFamily="2" charset="0"/>
              </a:rPr>
              <a:t>Cleaning</a:t>
            </a:r>
            <a:endParaRPr lang="en-US" sz="5400" dirty="0">
              <a:latin typeface="Oswald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DFD6AE-4B35-44A5-BC45-DDE6BFF46048}"/>
              </a:ext>
            </a:extLst>
          </p:cNvPr>
          <p:cNvSpPr txBox="1"/>
          <p:nvPr/>
        </p:nvSpPr>
        <p:spPr>
          <a:xfrm>
            <a:off x="7612161" y="2301847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/>
              <a:t>1 277 962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2B6E78-29B1-4085-80D8-70DBB3E287A8}"/>
              </a:ext>
            </a:extLst>
          </p:cNvPr>
          <p:cNvSpPr txBox="1"/>
          <p:nvPr/>
        </p:nvSpPr>
        <p:spPr>
          <a:xfrm>
            <a:off x="7612161" y="1883111"/>
            <a:ext cx="96965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 ↓11%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2A4C9C-D860-480D-BD2D-93013D8E8B90}"/>
              </a:ext>
            </a:extLst>
          </p:cNvPr>
          <p:cNvSpPr txBox="1"/>
          <p:nvPr/>
        </p:nvSpPr>
        <p:spPr>
          <a:xfrm>
            <a:off x="6400827" y="1896480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1 443 759</a:t>
            </a:r>
          </a:p>
        </p:txBody>
      </p:sp>
      <p:graphicFrame>
        <p:nvGraphicFramePr>
          <p:cNvPr id="45" name="Diagram 44">
            <a:extLst>
              <a:ext uri="{FF2B5EF4-FFF2-40B4-BE49-F238E27FC236}">
                <a16:creationId xmlns:a16="http://schemas.microsoft.com/office/drawing/2014/main" id="{2B9BA44E-8ED6-49A0-9D43-B9099FC389E7}"/>
              </a:ext>
            </a:extLst>
          </p:cNvPr>
          <p:cNvGraphicFramePr/>
          <p:nvPr/>
        </p:nvGraphicFramePr>
        <p:xfrm>
          <a:off x="9937566" y="1079750"/>
          <a:ext cx="1251108" cy="910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6F9FA247-37D9-4C05-B89A-446BE2ECBCC4}"/>
              </a:ext>
            </a:extLst>
          </p:cNvPr>
          <p:cNvSpPr txBox="1"/>
          <p:nvPr/>
        </p:nvSpPr>
        <p:spPr>
          <a:xfrm>
            <a:off x="10609943" y="1883111"/>
            <a:ext cx="96965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 =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07EEBA-1E8E-4CD3-A15E-179A6F9A96DD}"/>
              </a:ext>
            </a:extLst>
          </p:cNvPr>
          <p:cNvSpPr txBox="1"/>
          <p:nvPr/>
        </p:nvSpPr>
        <p:spPr>
          <a:xfrm>
            <a:off x="9398609" y="1896480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4 621 598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99FF7B-ED24-47D9-A66E-86712BBC6C06}"/>
              </a:ext>
            </a:extLst>
          </p:cNvPr>
          <p:cNvSpPr txBox="1"/>
          <p:nvPr/>
        </p:nvSpPr>
        <p:spPr>
          <a:xfrm>
            <a:off x="10609943" y="2301847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4 621 598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04CDB8F-F08C-4B74-8853-E519640E267E}"/>
              </a:ext>
            </a:extLst>
          </p:cNvPr>
          <p:cNvGrpSpPr/>
          <p:nvPr/>
        </p:nvGrpSpPr>
        <p:grpSpPr>
          <a:xfrm>
            <a:off x="6934187" y="2882299"/>
            <a:ext cx="1249888" cy="878600"/>
            <a:chOff x="1219" y="31767"/>
            <a:chExt cx="1249888" cy="8786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BCB62FB-A7D3-473B-9B7C-54B7255AF458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F15CBAA-0E35-45CD-BC34-C72E8012B66B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Title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Crew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2AF0DD75-C40C-4A24-B40C-4064682214EA}"/>
              </a:ext>
            </a:extLst>
          </p:cNvPr>
          <p:cNvSpPr txBox="1"/>
          <p:nvPr/>
        </p:nvSpPr>
        <p:spPr>
          <a:xfrm>
            <a:off x="7612161" y="4072628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1 330 669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C682633-4F29-42BE-AD94-F3159D4BD516}"/>
              </a:ext>
            </a:extLst>
          </p:cNvPr>
          <p:cNvSpPr txBox="1"/>
          <p:nvPr/>
        </p:nvSpPr>
        <p:spPr>
          <a:xfrm>
            <a:off x="7612161" y="3653892"/>
            <a:ext cx="96965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 ↓8%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EDCA0B-5EF0-4D0B-B565-8C698BC7D651}"/>
              </a:ext>
            </a:extLst>
          </p:cNvPr>
          <p:cNvSpPr txBox="1"/>
          <p:nvPr/>
        </p:nvSpPr>
        <p:spPr>
          <a:xfrm>
            <a:off x="6400827" y="3667261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1 443 759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643B893-EDEB-4E13-A78B-4B490AEC7F1A}"/>
              </a:ext>
            </a:extLst>
          </p:cNvPr>
          <p:cNvGrpSpPr/>
          <p:nvPr/>
        </p:nvGrpSpPr>
        <p:grpSpPr>
          <a:xfrm>
            <a:off x="6934187" y="4745348"/>
            <a:ext cx="1249888" cy="878600"/>
            <a:chOff x="1219" y="31767"/>
            <a:chExt cx="1249888" cy="8786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9495AD6-3925-4414-904A-E344ED2FBE32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8933F22-930C-48BB-8B62-2A6662A3F76D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Title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Ratings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F045A65A-9A50-4455-BAA5-7195ADFDB2A7}"/>
              </a:ext>
            </a:extLst>
          </p:cNvPr>
          <p:cNvSpPr txBox="1"/>
          <p:nvPr/>
        </p:nvSpPr>
        <p:spPr>
          <a:xfrm>
            <a:off x="7612161" y="5935677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423 183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E40E03-2584-4AA9-B3C4-5A4421DB17C7}"/>
              </a:ext>
            </a:extLst>
          </p:cNvPr>
          <p:cNvSpPr txBox="1"/>
          <p:nvPr/>
        </p:nvSpPr>
        <p:spPr>
          <a:xfrm>
            <a:off x="7612161" y="5516941"/>
            <a:ext cx="96965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=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0D614C1-29E6-4683-B41F-9A430AAEA431}"/>
              </a:ext>
            </a:extLst>
          </p:cNvPr>
          <p:cNvSpPr txBox="1"/>
          <p:nvPr/>
        </p:nvSpPr>
        <p:spPr>
          <a:xfrm>
            <a:off x="6400827" y="5530310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423 183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D4E22FC-3322-4668-B149-F801860CACDC}"/>
              </a:ext>
            </a:extLst>
          </p:cNvPr>
          <p:cNvGrpSpPr/>
          <p:nvPr/>
        </p:nvGrpSpPr>
        <p:grpSpPr>
          <a:xfrm>
            <a:off x="9931969" y="2882299"/>
            <a:ext cx="1249888" cy="878600"/>
            <a:chOff x="1219" y="31767"/>
            <a:chExt cx="1249888" cy="878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6E05590-708D-4CD2-AD80-481B058FFFB1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8F6193-4963-41B0-BBAC-7984752E2494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Title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Akas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F7928689-BB2E-4EEB-ABAC-0644B67B3368}"/>
              </a:ext>
            </a:extLst>
          </p:cNvPr>
          <p:cNvSpPr txBox="1"/>
          <p:nvPr/>
        </p:nvSpPr>
        <p:spPr>
          <a:xfrm>
            <a:off x="10609943" y="4072628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1 911 339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2966593-23AC-4EA3-BE2B-04C2E0C0C103}"/>
              </a:ext>
            </a:extLst>
          </p:cNvPr>
          <p:cNvSpPr txBox="1"/>
          <p:nvPr/>
        </p:nvSpPr>
        <p:spPr>
          <a:xfrm>
            <a:off x="10609943" y="3653892"/>
            <a:ext cx="96965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 ↓14%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22B8935-5112-429E-9AA5-2C0962774940}"/>
              </a:ext>
            </a:extLst>
          </p:cNvPr>
          <p:cNvSpPr txBox="1"/>
          <p:nvPr/>
        </p:nvSpPr>
        <p:spPr>
          <a:xfrm>
            <a:off x="9398609" y="3667261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2 211 001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8321B8A-0D42-41D4-9C9E-5E19D076E047}"/>
              </a:ext>
            </a:extLst>
          </p:cNvPr>
          <p:cNvGrpSpPr/>
          <p:nvPr/>
        </p:nvGrpSpPr>
        <p:grpSpPr>
          <a:xfrm>
            <a:off x="9931969" y="4745348"/>
            <a:ext cx="1249888" cy="878600"/>
            <a:chOff x="1219" y="31767"/>
            <a:chExt cx="1249888" cy="8786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B4ACCB4-A087-43C2-ACED-D00ECF5E86C3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C29D03A-76EC-4423-8DEF-BA2EB6956311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Name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Basics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C24B91A-E47D-47B9-96A1-019AE10D8CF4}"/>
              </a:ext>
            </a:extLst>
          </p:cNvPr>
          <p:cNvSpPr txBox="1"/>
          <p:nvPr/>
        </p:nvSpPr>
        <p:spPr>
          <a:xfrm>
            <a:off x="10609943" y="5935677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1 532 134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A3EBD66-C32F-40F0-B4E5-AE2B6611FFED}"/>
              </a:ext>
            </a:extLst>
          </p:cNvPr>
          <p:cNvSpPr txBox="1"/>
          <p:nvPr/>
        </p:nvSpPr>
        <p:spPr>
          <a:xfrm>
            <a:off x="10609943" y="5516941"/>
            <a:ext cx="96965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 ↓6%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647DF90-F163-4ABC-9180-5096C0FC9913}"/>
              </a:ext>
            </a:extLst>
          </p:cNvPr>
          <p:cNvSpPr txBox="1"/>
          <p:nvPr/>
        </p:nvSpPr>
        <p:spPr>
          <a:xfrm>
            <a:off x="9398609" y="5530310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1 634 635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E912DF-9204-4CF4-8939-B8C5428A56BB}"/>
              </a:ext>
            </a:extLst>
          </p:cNvPr>
          <p:cNvSpPr/>
          <p:nvPr/>
        </p:nvSpPr>
        <p:spPr>
          <a:xfrm>
            <a:off x="6103696" y="-18007"/>
            <a:ext cx="6096000" cy="6858000"/>
          </a:xfrm>
          <a:prstGeom prst="rect">
            <a:avLst/>
          </a:prstGeom>
          <a:solidFill>
            <a:srgbClr val="E6C649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362F70-8B14-4A59-A14A-27CE059E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32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3DD899B-89BB-48F6-A06B-C09A3A161275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07D90D4-70F9-4BF9-BBD1-A9A9C77061BD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5" name="Picture 4" descr="Icon&#10;&#10;Description automatically generated">
                <a:extLst>
                  <a:ext uri="{FF2B5EF4-FFF2-40B4-BE49-F238E27FC236}">
                    <a16:creationId xmlns:a16="http://schemas.microsoft.com/office/drawing/2014/main" id="{F26204B5-1754-4BF7-81F9-F6A231896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6" name="Picture 5" descr="Icon&#10;&#10;Description automatically generated">
                <a:extLst>
                  <a:ext uri="{FF2B5EF4-FFF2-40B4-BE49-F238E27FC236}">
                    <a16:creationId xmlns:a16="http://schemas.microsoft.com/office/drawing/2014/main" id="{FC36399B-F5F6-4EA4-B3D4-E13C8513D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88B5868-ED28-40C2-941F-916FA374C273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D9A4C338-8E64-4B24-B214-7FAB0EEBCE5F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776F391D-4225-4E21-B29B-CDF1761CD593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F2706152-E6BC-4F17-A6CE-BAD3A7CF0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419F595A-0836-406E-9B5E-59D13A96F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D989591A-A73D-4BB9-8E9D-88C8880861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45D253-E8A7-4C99-B04C-607623E6DC12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 err="1">
                  <a:latin typeface="Oswald" pitchFamily="2" charset="0"/>
                </a:rPr>
                <a:t>Awards</a:t>
              </a:r>
              <a:endParaRPr lang="en-US" sz="2000" dirty="0">
                <a:latin typeface="Oswald" pitchFamily="2" charset="0"/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644A702D-DA72-474E-BA59-6678697A5104}"/>
              </a:ext>
            </a:extLst>
          </p:cNvPr>
          <p:cNvSpPr/>
          <p:nvPr/>
        </p:nvSpPr>
        <p:spPr>
          <a:xfrm>
            <a:off x="4343391" y="671032"/>
            <a:ext cx="6996189" cy="8527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 err="1"/>
              <a:t>Considering</a:t>
            </a:r>
            <a:r>
              <a:rPr lang="pt-PT" sz="2800" b="1" dirty="0"/>
              <a:t> </a:t>
            </a:r>
            <a:r>
              <a:rPr lang="pt-PT" sz="2800" b="1" dirty="0" err="1"/>
              <a:t>only</a:t>
            </a:r>
            <a:r>
              <a:rPr lang="pt-PT" sz="2800" b="1" dirty="0"/>
              <a:t> </a:t>
            </a:r>
            <a:r>
              <a:rPr lang="pt-PT" sz="2800" b="1" dirty="0" err="1"/>
              <a:t>titles</a:t>
            </a:r>
            <a:r>
              <a:rPr lang="pt-PT" sz="2800" b="1" dirty="0"/>
              <a:t> </a:t>
            </a:r>
            <a:r>
              <a:rPr lang="pt-PT" sz="2800" b="1" dirty="0" err="1"/>
              <a:t>that</a:t>
            </a:r>
            <a:r>
              <a:rPr lang="pt-PT" sz="2800" b="1" dirty="0"/>
              <a:t> </a:t>
            </a:r>
            <a:r>
              <a:rPr lang="pt-PT" sz="2800" b="1" dirty="0" err="1"/>
              <a:t>actually</a:t>
            </a:r>
            <a:r>
              <a:rPr lang="pt-PT" sz="2800" b="1" dirty="0"/>
              <a:t> won </a:t>
            </a:r>
            <a:r>
              <a:rPr lang="pt-PT" sz="2800" b="1" dirty="0" err="1"/>
              <a:t>an</a:t>
            </a:r>
            <a:r>
              <a:rPr lang="pt-PT" sz="2800" b="1" dirty="0"/>
              <a:t> </a:t>
            </a:r>
            <a:r>
              <a:rPr lang="pt-PT" sz="2800" b="1" dirty="0" err="1"/>
              <a:t>award</a:t>
            </a:r>
            <a:endParaRPr lang="en-US" sz="2800" b="1"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2E1E54E-C419-4D01-A4AC-DB2F02A62C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27" y="2317236"/>
            <a:ext cx="9445632" cy="44220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7A3919-6BA3-441E-884F-19F61550377B}"/>
              </a:ext>
            </a:extLst>
          </p:cNvPr>
          <p:cNvSpPr txBox="1"/>
          <p:nvPr/>
        </p:nvSpPr>
        <p:spPr>
          <a:xfrm>
            <a:off x="9585328" y="3429000"/>
            <a:ext cx="2438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swald" pitchFamily="2" charset="0"/>
              </a:rPr>
              <a:t>not considering drama, a movie is more likely to get a Golden Globe for the people if it is a romance and for the movie, if it is a comedy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07D05D-B68C-41D3-BD25-BD005913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97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9C65E94-32B2-492E-AC45-379765197315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5FCE6DE-5874-410C-ADA7-890A0B7C4DCC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D5CE2705-7E0F-4F02-949C-4C830B81B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3BC3D5D9-62E3-4F95-A269-C5D74373B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1A3B94F-B32D-40DC-A469-439235DC8D15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0C080D32-17C5-4DAD-9625-1E8CC14FB384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EB06A7D9-3470-4395-A350-EC6022983BE7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10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F5D80689-EEB9-4CBE-B175-8251CE404E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3711D0B0-7880-4E64-A2F4-6217EAEEA1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5C843708-9DEB-47DD-98B2-7A36690916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87DA57-943F-49FF-B0FA-E0B10ED58662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 err="1">
                  <a:latin typeface="Oswald" pitchFamily="2" charset="0"/>
                </a:rPr>
                <a:t>Awards</a:t>
              </a:r>
              <a:endParaRPr lang="en-US" sz="2000" dirty="0">
                <a:latin typeface="Oswald" pitchFamily="2" charset="0"/>
              </a:endParaRPr>
            </a:p>
          </p:txBody>
        </p:sp>
      </p:grpSp>
      <p:pic>
        <p:nvPicPr>
          <p:cNvPr id="41" name="Picture 40" descr="Chart, scatter chart&#10;&#10;Description automatically generated">
            <a:extLst>
              <a:ext uri="{FF2B5EF4-FFF2-40B4-BE49-F238E27FC236}">
                <a16:creationId xmlns:a16="http://schemas.microsoft.com/office/drawing/2014/main" id="{228A889F-D0C0-4884-B617-3A8FD254A4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67"/>
          <a:stretch/>
        </p:blipFill>
        <p:spPr>
          <a:xfrm>
            <a:off x="3926525" y="24161"/>
            <a:ext cx="5470236" cy="576243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86D76CB-424B-44E2-AAC2-0919A968B597}"/>
              </a:ext>
            </a:extLst>
          </p:cNvPr>
          <p:cNvSpPr txBox="1"/>
          <p:nvPr/>
        </p:nvSpPr>
        <p:spPr>
          <a:xfrm>
            <a:off x="457741" y="2873357"/>
            <a:ext cx="3291077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each node is a nominee, </a:t>
            </a:r>
            <a:r>
              <a:rPr lang="en-US" dirty="0"/>
              <a:t>and </a:t>
            </a:r>
            <a:r>
              <a:rPr lang="en-US" b="1" dirty="0"/>
              <a:t>each link is a movie </a:t>
            </a:r>
            <a:r>
              <a:rPr lang="en-US" dirty="0"/>
              <a:t>in common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13444E-EBE8-4D7C-BA45-11F9B0891AC3}"/>
              </a:ext>
            </a:extLst>
          </p:cNvPr>
          <p:cNvSpPr txBox="1"/>
          <p:nvPr/>
        </p:nvSpPr>
        <p:spPr>
          <a:xfrm>
            <a:off x="457741" y="3602158"/>
            <a:ext cx="3291076" cy="92333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nodes represent nominated people for the </a:t>
            </a:r>
            <a:r>
              <a:rPr lang="en-US" b="1" dirty="0"/>
              <a:t>Golden Globes </a:t>
            </a:r>
            <a:r>
              <a:rPr lang="en-US" dirty="0"/>
              <a:t>without wins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EC74D4-657B-4430-99D6-F03D3A1A3189}"/>
              </a:ext>
            </a:extLst>
          </p:cNvPr>
          <p:cNvSpPr txBox="1"/>
          <p:nvPr/>
        </p:nvSpPr>
        <p:spPr>
          <a:xfrm>
            <a:off x="453037" y="4607958"/>
            <a:ext cx="3291076" cy="1200329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green</a:t>
            </a:r>
            <a:r>
              <a:rPr lang="en-US" dirty="0"/>
              <a:t> nodes represent nominated people for the </a:t>
            </a:r>
            <a:r>
              <a:rPr lang="en-US" b="1" dirty="0"/>
              <a:t>Golden Globes </a:t>
            </a:r>
            <a:r>
              <a:rPr lang="en-US" dirty="0"/>
              <a:t>that won at least 1 award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291153-15F0-47C9-9882-E3A54EF751D1}"/>
              </a:ext>
            </a:extLst>
          </p:cNvPr>
          <p:cNvSpPr txBox="1"/>
          <p:nvPr/>
        </p:nvSpPr>
        <p:spPr>
          <a:xfrm>
            <a:off x="455536" y="5890757"/>
            <a:ext cx="3291076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links are colored based on the </a:t>
            </a:r>
            <a:r>
              <a:rPr lang="en-US" b="1" dirty="0"/>
              <a:t>ratings </a:t>
            </a:r>
            <a:r>
              <a:rPr lang="en-US" dirty="0"/>
              <a:t>of each title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B1C793-405E-42B5-B90A-C1EA18A182FD}"/>
              </a:ext>
            </a:extLst>
          </p:cNvPr>
          <p:cNvSpPr txBox="1"/>
          <p:nvPr/>
        </p:nvSpPr>
        <p:spPr>
          <a:xfrm>
            <a:off x="462831" y="2383008"/>
            <a:ext cx="3389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i="1" dirty="0" err="1"/>
              <a:t>features</a:t>
            </a:r>
            <a:r>
              <a:rPr lang="pt-PT" sz="2800" i="1" dirty="0"/>
              <a:t> </a:t>
            </a:r>
            <a:r>
              <a:rPr lang="pt-PT" sz="2800" i="1" dirty="0" err="1"/>
              <a:t>of</a:t>
            </a:r>
            <a:r>
              <a:rPr lang="pt-PT" sz="2800" i="1" dirty="0"/>
              <a:t> </a:t>
            </a:r>
            <a:r>
              <a:rPr lang="pt-PT" sz="2800" i="1" dirty="0" err="1"/>
              <a:t>this</a:t>
            </a:r>
            <a:r>
              <a:rPr lang="pt-PT" sz="2800" i="1" dirty="0"/>
              <a:t> </a:t>
            </a:r>
            <a:r>
              <a:rPr lang="pt-PT" sz="2800" i="1" dirty="0" err="1"/>
              <a:t>graph</a:t>
            </a:r>
            <a:endParaRPr lang="en-US" sz="2800" i="1" dirty="0"/>
          </a:p>
        </p:txBody>
      </p:sp>
      <p:pic>
        <p:nvPicPr>
          <p:cNvPr id="48" name="Picture 47" descr="Chart, scatter chart&#10;&#10;Description automatically generated">
            <a:extLst>
              <a:ext uri="{FF2B5EF4-FFF2-40B4-BE49-F238E27FC236}">
                <a16:creationId xmlns:a16="http://schemas.microsoft.com/office/drawing/2014/main" id="{6648C6F7-5FC5-4519-986E-C6E953D281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52" t="22481" r="1366" b="49137"/>
          <a:stretch/>
        </p:blipFill>
        <p:spPr>
          <a:xfrm>
            <a:off x="4754938" y="5645087"/>
            <a:ext cx="1598405" cy="1137670"/>
          </a:xfrm>
          <a:prstGeom prst="rect">
            <a:avLst/>
          </a:prstGeom>
        </p:spPr>
      </p:pic>
      <p:pic>
        <p:nvPicPr>
          <p:cNvPr id="49" name="Picture 48" descr="Chart, scatter chart&#10;&#10;Description automatically generated">
            <a:extLst>
              <a:ext uri="{FF2B5EF4-FFF2-40B4-BE49-F238E27FC236}">
                <a16:creationId xmlns:a16="http://schemas.microsoft.com/office/drawing/2014/main" id="{BA29BB7E-BD68-461A-8B6E-5BDB5F8F1F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52" t="53798" r="1366" b="25743"/>
          <a:stretch/>
        </p:blipFill>
        <p:spPr>
          <a:xfrm>
            <a:off x="6353343" y="5952012"/>
            <a:ext cx="1430468" cy="73392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C8D161-BF72-49A2-BEDD-FC795B89D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10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9C65E94-32B2-492E-AC45-379765197315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5FCE6DE-5874-410C-ADA7-890A0B7C4DCC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D5CE2705-7E0F-4F02-949C-4C830B81B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3BC3D5D9-62E3-4F95-A269-C5D74373B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1A3B94F-B32D-40DC-A469-439235DC8D15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0C080D32-17C5-4DAD-9625-1E8CC14FB384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EB06A7D9-3470-4395-A350-EC6022983BE7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10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F5D80689-EEB9-4CBE-B175-8251CE404E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3711D0B0-7880-4E64-A2F4-6217EAEEA1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5C843708-9DEB-47DD-98B2-7A36690916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87DA57-943F-49FF-B0FA-E0B10ED58662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 err="1">
                  <a:latin typeface="Oswald" pitchFamily="2" charset="0"/>
                </a:rPr>
                <a:t>Awards</a:t>
              </a:r>
              <a:endParaRPr lang="en-US" sz="2000" dirty="0">
                <a:latin typeface="Oswald" pitchFamily="2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86D76CB-424B-44E2-AAC2-0919A968B597}"/>
              </a:ext>
            </a:extLst>
          </p:cNvPr>
          <p:cNvSpPr txBox="1"/>
          <p:nvPr/>
        </p:nvSpPr>
        <p:spPr>
          <a:xfrm>
            <a:off x="457741" y="2873357"/>
            <a:ext cx="3291077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each node is a nominee, </a:t>
            </a:r>
            <a:r>
              <a:rPr lang="en-US" dirty="0"/>
              <a:t>and </a:t>
            </a:r>
            <a:r>
              <a:rPr lang="en-US" b="1" dirty="0"/>
              <a:t>each link is a movie </a:t>
            </a:r>
            <a:r>
              <a:rPr lang="en-US" dirty="0"/>
              <a:t>in common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13444E-EBE8-4D7C-BA45-11F9B0891AC3}"/>
              </a:ext>
            </a:extLst>
          </p:cNvPr>
          <p:cNvSpPr txBox="1"/>
          <p:nvPr/>
        </p:nvSpPr>
        <p:spPr>
          <a:xfrm>
            <a:off x="457741" y="3602158"/>
            <a:ext cx="3291076" cy="92333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nodes represent nominated people for the </a:t>
            </a:r>
            <a:r>
              <a:rPr lang="en-US" b="1" dirty="0"/>
              <a:t>Golden Globes </a:t>
            </a:r>
            <a:r>
              <a:rPr lang="en-US" dirty="0"/>
              <a:t>without wins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EC74D4-657B-4430-99D6-F03D3A1A3189}"/>
              </a:ext>
            </a:extLst>
          </p:cNvPr>
          <p:cNvSpPr txBox="1"/>
          <p:nvPr/>
        </p:nvSpPr>
        <p:spPr>
          <a:xfrm>
            <a:off x="453037" y="4607958"/>
            <a:ext cx="3291076" cy="1200329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green</a:t>
            </a:r>
            <a:r>
              <a:rPr lang="en-US" dirty="0"/>
              <a:t> nodes represent nominated people for the </a:t>
            </a:r>
            <a:r>
              <a:rPr lang="en-US" b="1" dirty="0"/>
              <a:t>Golden Globes </a:t>
            </a:r>
            <a:r>
              <a:rPr lang="en-US" dirty="0"/>
              <a:t>that won at least 1 award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291153-15F0-47C9-9882-E3A54EF751D1}"/>
              </a:ext>
            </a:extLst>
          </p:cNvPr>
          <p:cNvSpPr txBox="1"/>
          <p:nvPr/>
        </p:nvSpPr>
        <p:spPr>
          <a:xfrm>
            <a:off x="455536" y="5890757"/>
            <a:ext cx="3291076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links are colored based on the </a:t>
            </a:r>
            <a:r>
              <a:rPr lang="en-US" b="1" dirty="0"/>
              <a:t>ratings </a:t>
            </a:r>
            <a:r>
              <a:rPr lang="en-US" dirty="0"/>
              <a:t>of each title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B1C793-405E-42B5-B90A-C1EA18A182FD}"/>
              </a:ext>
            </a:extLst>
          </p:cNvPr>
          <p:cNvSpPr txBox="1"/>
          <p:nvPr/>
        </p:nvSpPr>
        <p:spPr>
          <a:xfrm>
            <a:off x="462831" y="2383008"/>
            <a:ext cx="3389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i="1" dirty="0" err="1"/>
              <a:t>features</a:t>
            </a:r>
            <a:r>
              <a:rPr lang="pt-PT" sz="2800" i="1" dirty="0"/>
              <a:t> </a:t>
            </a:r>
            <a:r>
              <a:rPr lang="pt-PT" sz="2800" i="1" dirty="0" err="1"/>
              <a:t>of</a:t>
            </a:r>
            <a:r>
              <a:rPr lang="pt-PT" sz="2800" i="1" dirty="0"/>
              <a:t> </a:t>
            </a:r>
            <a:r>
              <a:rPr lang="pt-PT" sz="2800" i="1" dirty="0" err="1"/>
              <a:t>this</a:t>
            </a:r>
            <a:r>
              <a:rPr lang="pt-PT" sz="2800" i="1" dirty="0"/>
              <a:t> </a:t>
            </a:r>
            <a:r>
              <a:rPr lang="pt-PT" sz="2800" i="1" dirty="0" err="1"/>
              <a:t>graph</a:t>
            </a:r>
            <a:endParaRPr lang="en-US" sz="2800" i="1" dirty="0"/>
          </a:p>
        </p:txBody>
      </p:sp>
      <p:pic>
        <p:nvPicPr>
          <p:cNvPr id="48" name="Picture 47" descr="Chart, scatter chart&#10;&#10;Description automatically generated">
            <a:extLst>
              <a:ext uri="{FF2B5EF4-FFF2-40B4-BE49-F238E27FC236}">
                <a16:creationId xmlns:a16="http://schemas.microsoft.com/office/drawing/2014/main" id="{6648C6F7-5FC5-4519-986E-C6E953D281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52" t="22481" r="1366" b="49137"/>
          <a:stretch/>
        </p:blipFill>
        <p:spPr>
          <a:xfrm>
            <a:off x="4754938" y="5645087"/>
            <a:ext cx="1598405" cy="1137670"/>
          </a:xfrm>
          <a:prstGeom prst="rect">
            <a:avLst/>
          </a:prstGeom>
        </p:spPr>
      </p:pic>
      <p:pic>
        <p:nvPicPr>
          <p:cNvPr id="49" name="Picture 48" descr="Chart, scatter chart&#10;&#10;Description automatically generated">
            <a:extLst>
              <a:ext uri="{FF2B5EF4-FFF2-40B4-BE49-F238E27FC236}">
                <a16:creationId xmlns:a16="http://schemas.microsoft.com/office/drawing/2014/main" id="{BA29BB7E-BD68-461A-8B6E-5BDB5F8F1F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52" t="53798" r="1366" b="25743"/>
          <a:stretch/>
        </p:blipFill>
        <p:spPr>
          <a:xfrm>
            <a:off x="6353343" y="5952012"/>
            <a:ext cx="1430468" cy="7339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505BC04-D4F7-45AA-9E56-91314F97A2E2}"/>
              </a:ext>
            </a:extLst>
          </p:cNvPr>
          <p:cNvSpPr txBox="1"/>
          <p:nvPr/>
        </p:nvSpPr>
        <p:spPr>
          <a:xfrm>
            <a:off x="9484250" y="1690312"/>
            <a:ext cx="22153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swald" pitchFamily="2" charset="0"/>
              </a:rPr>
              <a:t>nominees that did not win the award are more likely to be connected to other nominees that also did not win the award, regardless of the movie ratings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095519-D8B0-4F4C-AA6E-24E6C31E039C}"/>
              </a:ext>
            </a:extLst>
          </p:cNvPr>
          <p:cNvGrpSpPr/>
          <p:nvPr/>
        </p:nvGrpSpPr>
        <p:grpSpPr>
          <a:xfrm>
            <a:off x="4002368" y="89588"/>
            <a:ext cx="5386903" cy="5458680"/>
            <a:chOff x="2897391" y="107646"/>
            <a:chExt cx="6712774" cy="6750354"/>
          </a:xfrm>
        </p:grpSpPr>
        <p:pic>
          <p:nvPicPr>
            <p:cNvPr id="52" name="Picture 51" descr="A picture containing plant&#10;&#10;Description automatically generated">
              <a:extLst>
                <a:ext uri="{FF2B5EF4-FFF2-40B4-BE49-F238E27FC236}">
                  <a16:creationId xmlns:a16="http://schemas.microsoft.com/office/drawing/2014/main" id="{8DEFBC27-22B1-4D8C-9F36-97486EAFD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37" t="4878" r="8862" b="10044"/>
            <a:stretch/>
          </p:blipFill>
          <p:spPr>
            <a:xfrm>
              <a:off x="2897391" y="107646"/>
              <a:ext cx="6603572" cy="6750354"/>
            </a:xfrm>
            <a:prstGeom prst="rect">
              <a:avLst/>
            </a:prstGeom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2DBDB55-4DB7-4DAA-B16D-48BBD5BCA75D}"/>
                </a:ext>
              </a:extLst>
            </p:cNvPr>
            <p:cNvSpPr/>
            <p:nvPr/>
          </p:nvSpPr>
          <p:spPr>
            <a:xfrm>
              <a:off x="3981450" y="5257800"/>
              <a:ext cx="485775" cy="45720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F5FE491-59CB-423E-AF1F-21AA63C1AAF9}"/>
                </a:ext>
              </a:extLst>
            </p:cNvPr>
            <p:cNvSpPr/>
            <p:nvPr/>
          </p:nvSpPr>
          <p:spPr>
            <a:xfrm>
              <a:off x="3276600" y="4800600"/>
              <a:ext cx="485775" cy="45720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6BA8D7A-1D8B-4607-884F-871D0EF58968}"/>
                </a:ext>
              </a:extLst>
            </p:cNvPr>
            <p:cNvSpPr/>
            <p:nvPr/>
          </p:nvSpPr>
          <p:spPr>
            <a:xfrm>
              <a:off x="4865484" y="5257800"/>
              <a:ext cx="485775" cy="45720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5A92E70-97F2-499C-AF66-13C87E57226B}"/>
                </a:ext>
              </a:extLst>
            </p:cNvPr>
            <p:cNvSpPr/>
            <p:nvPr/>
          </p:nvSpPr>
          <p:spPr>
            <a:xfrm>
              <a:off x="8979053" y="3067050"/>
              <a:ext cx="631112" cy="72390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260D575-1B73-4089-9E8E-35ECF9A4011C}"/>
                </a:ext>
              </a:extLst>
            </p:cNvPr>
            <p:cNvSpPr/>
            <p:nvPr/>
          </p:nvSpPr>
          <p:spPr>
            <a:xfrm>
              <a:off x="6825560" y="5343525"/>
              <a:ext cx="485775" cy="45720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81F1A23-5627-4DEA-B77D-ECF224157C0C}"/>
                </a:ext>
              </a:extLst>
            </p:cNvPr>
            <p:cNvSpPr/>
            <p:nvPr/>
          </p:nvSpPr>
          <p:spPr>
            <a:xfrm>
              <a:off x="7547222" y="5257800"/>
              <a:ext cx="324744" cy="36195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C47B116-9397-4411-9F3A-2433BF412C59}"/>
                </a:ext>
              </a:extLst>
            </p:cNvPr>
            <p:cNvSpPr/>
            <p:nvPr/>
          </p:nvSpPr>
          <p:spPr>
            <a:xfrm>
              <a:off x="4865484" y="5972175"/>
              <a:ext cx="295275" cy="36195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28234D6-C307-4990-B019-072E6339F443}"/>
                </a:ext>
              </a:extLst>
            </p:cNvPr>
            <p:cNvSpPr/>
            <p:nvPr/>
          </p:nvSpPr>
          <p:spPr>
            <a:xfrm>
              <a:off x="5713402" y="5953125"/>
              <a:ext cx="485775" cy="45720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52746AE-8185-425B-8FBA-B590BDBDAD8E}"/>
                </a:ext>
              </a:extLst>
            </p:cNvPr>
            <p:cNvSpPr/>
            <p:nvPr/>
          </p:nvSpPr>
          <p:spPr>
            <a:xfrm>
              <a:off x="3471862" y="2971800"/>
              <a:ext cx="631112" cy="45720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E1319EA-D490-43D5-81F6-079723C5BC56}"/>
                </a:ext>
              </a:extLst>
            </p:cNvPr>
            <p:cNvSpPr/>
            <p:nvPr/>
          </p:nvSpPr>
          <p:spPr>
            <a:xfrm>
              <a:off x="8010526" y="3162300"/>
              <a:ext cx="1123950" cy="981075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3447F29-6380-47F5-BB1F-11AD076082E6}"/>
                </a:ext>
              </a:extLst>
            </p:cNvPr>
            <p:cNvSpPr/>
            <p:nvPr/>
          </p:nvSpPr>
          <p:spPr>
            <a:xfrm>
              <a:off x="7311335" y="5715000"/>
              <a:ext cx="855935" cy="542925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37E24A8-5F04-417E-A2BF-69F05B6ACCD8}"/>
                </a:ext>
              </a:extLst>
            </p:cNvPr>
            <p:cNvSpPr/>
            <p:nvPr/>
          </p:nvSpPr>
          <p:spPr>
            <a:xfrm>
              <a:off x="2897391" y="4143374"/>
              <a:ext cx="631112" cy="561975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741207C-BA92-4D26-A782-8C2D72E53633}"/>
                </a:ext>
              </a:extLst>
            </p:cNvPr>
            <p:cNvSpPr/>
            <p:nvPr/>
          </p:nvSpPr>
          <p:spPr>
            <a:xfrm>
              <a:off x="8096251" y="4572000"/>
              <a:ext cx="719138" cy="390525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9FAE8DA-7F1A-4BA1-8B35-2C39336AA99B}"/>
                </a:ext>
              </a:extLst>
            </p:cNvPr>
            <p:cNvSpPr/>
            <p:nvPr/>
          </p:nvSpPr>
          <p:spPr>
            <a:xfrm>
              <a:off x="3544531" y="5438775"/>
              <a:ext cx="436920" cy="36195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F80FBED-7F75-4EDF-8E1E-E0ABE1171111}"/>
                </a:ext>
              </a:extLst>
            </p:cNvPr>
            <p:cNvSpPr/>
            <p:nvPr/>
          </p:nvSpPr>
          <p:spPr>
            <a:xfrm>
              <a:off x="8524876" y="4881562"/>
              <a:ext cx="436920" cy="36195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FA67331-FDBA-4661-A24F-3292E3BB26C9}"/>
                </a:ext>
              </a:extLst>
            </p:cNvPr>
            <p:cNvSpPr/>
            <p:nvPr/>
          </p:nvSpPr>
          <p:spPr>
            <a:xfrm>
              <a:off x="7183081" y="1057275"/>
              <a:ext cx="485774" cy="542925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A4E9CB1-ED25-4DE0-941E-87BBAFAAFA74}"/>
                </a:ext>
              </a:extLst>
            </p:cNvPr>
            <p:cNvSpPr/>
            <p:nvPr/>
          </p:nvSpPr>
          <p:spPr>
            <a:xfrm>
              <a:off x="6684952" y="6076950"/>
              <a:ext cx="436920" cy="36195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8AADCD5-1B72-4033-85B4-634362A702F6}"/>
                </a:ext>
              </a:extLst>
            </p:cNvPr>
            <p:cNvSpPr/>
            <p:nvPr/>
          </p:nvSpPr>
          <p:spPr>
            <a:xfrm>
              <a:off x="5454840" y="6000750"/>
              <a:ext cx="327662" cy="36195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C275275-C925-4561-A8D2-D48E7C7D34A0}"/>
                </a:ext>
              </a:extLst>
            </p:cNvPr>
            <p:cNvSpPr/>
            <p:nvPr/>
          </p:nvSpPr>
          <p:spPr>
            <a:xfrm>
              <a:off x="8377238" y="1409700"/>
              <a:ext cx="295275" cy="36195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AF8A6DC-7D36-49DC-97DF-631B7D7C57AF}"/>
                </a:ext>
              </a:extLst>
            </p:cNvPr>
            <p:cNvSpPr/>
            <p:nvPr/>
          </p:nvSpPr>
          <p:spPr>
            <a:xfrm>
              <a:off x="4717846" y="440310"/>
              <a:ext cx="295275" cy="36195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336FECC-FFB9-473A-8CB7-9D5667979308}"/>
              </a:ext>
            </a:extLst>
          </p:cNvPr>
          <p:cNvSpPr txBox="1"/>
          <p:nvPr/>
        </p:nvSpPr>
        <p:spPr>
          <a:xfrm>
            <a:off x="9393976" y="4390600"/>
            <a:ext cx="23959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dirty="0">
                <a:latin typeface="Oswald" pitchFamily="2" charset="0"/>
              </a:rPr>
              <a:t>no </a:t>
            </a:r>
            <a:r>
              <a:rPr lang="pt-PT" dirty="0" err="1">
                <a:latin typeface="Oswald" pitchFamily="2" charset="0"/>
              </a:rPr>
              <a:t>relevant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connection</a:t>
            </a:r>
            <a:r>
              <a:rPr lang="pt-PT" dirty="0">
                <a:latin typeface="Oswald" pitchFamily="2" charset="0"/>
              </a:rPr>
              <a:t> to </a:t>
            </a:r>
            <a:r>
              <a:rPr lang="pt-PT" dirty="0" err="1">
                <a:latin typeface="Oswald" pitchFamily="2" charset="0"/>
              </a:rPr>
              <a:t>the</a:t>
            </a:r>
            <a:r>
              <a:rPr lang="pt-PT" dirty="0">
                <a:latin typeface="Oswald" pitchFamily="2" charset="0"/>
              </a:rPr>
              <a:t> rating </a:t>
            </a:r>
            <a:r>
              <a:rPr lang="pt-PT" dirty="0" err="1">
                <a:latin typeface="Oswald" pitchFamily="2" charset="0"/>
              </a:rPr>
              <a:t>and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the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winning</a:t>
            </a:r>
            <a:r>
              <a:rPr lang="pt-PT" dirty="0">
                <a:latin typeface="Oswald" pitchFamily="2" charset="0"/>
              </a:rPr>
              <a:t>, </a:t>
            </a:r>
            <a:r>
              <a:rPr lang="pt-PT" dirty="0" err="1">
                <a:latin typeface="Oswald" pitchFamily="2" charset="0"/>
              </a:rPr>
              <a:t>all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nominees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have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medium-high</a:t>
            </a:r>
            <a:r>
              <a:rPr lang="pt-PT" dirty="0">
                <a:latin typeface="Oswald" pitchFamily="2" charset="0"/>
              </a:rPr>
              <a:t> ratings</a:t>
            </a:r>
            <a:endParaRPr lang="en-US" dirty="0">
              <a:latin typeface="Oswald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6084EE-43C0-4194-B1CB-C7D38CAB7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9352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9C65E94-32B2-492E-AC45-379765197315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5FCE6DE-5874-410C-ADA7-890A0B7C4DCC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D5CE2705-7E0F-4F02-949C-4C830B81B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3BC3D5D9-62E3-4F95-A269-C5D74373B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1A3B94F-B32D-40DC-A469-439235DC8D15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0C080D32-17C5-4DAD-9625-1E8CC14FB384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EB06A7D9-3470-4395-A350-EC6022983BE7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10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F5D80689-EEB9-4CBE-B175-8251CE404E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3711D0B0-7880-4E64-A2F4-6217EAEEA1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5C843708-9DEB-47DD-98B2-7A36690916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87DA57-943F-49FF-B0FA-E0B10ED58662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 err="1">
                  <a:latin typeface="Oswald" pitchFamily="2" charset="0"/>
                </a:rPr>
                <a:t>Awards</a:t>
              </a:r>
              <a:endParaRPr lang="en-US" sz="2000" dirty="0">
                <a:latin typeface="Oswald" pitchFamily="2" charset="0"/>
              </a:endParaRPr>
            </a:p>
          </p:txBody>
        </p:sp>
      </p:grp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43F15695-D6D1-421C-88EC-CC091F0D59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7"/>
          <a:stretch/>
        </p:blipFill>
        <p:spPr>
          <a:xfrm>
            <a:off x="1" y="3112874"/>
            <a:ext cx="4030591" cy="3603902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150BE760-BB1D-4B00-92F5-7CDB4BD8CA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51"/>
          <a:stretch/>
        </p:blipFill>
        <p:spPr>
          <a:xfrm>
            <a:off x="4167946" y="3112874"/>
            <a:ext cx="3935638" cy="3473141"/>
          </a:xfrm>
          <a:prstGeom prst="rect">
            <a:avLst/>
          </a:prstGeom>
        </p:spPr>
      </p:pic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1336ADA2-B9A6-4C6F-87E3-BA5E5E0A81B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8"/>
          <a:stretch/>
        </p:blipFill>
        <p:spPr>
          <a:xfrm>
            <a:off x="8108795" y="3114289"/>
            <a:ext cx="3935638" cy="34858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10F0F54-22D6-4CC7-8DAF-F393CF73BE2F}"/>
              </a:ext>
            </a:extLst>
          </p:cNvPr>
          <p:cNvSpPr txBox="1"/>
          <p:nvPr/>
        </p:nvSpPr>
        <p:spPr>
          <a:xfrm>
            <a:off x="1129160" y="2740491"/>
            <a:ext cx="2124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 err="1"/>
              <a:t>Emmys</a:t>
            </a:r>
            <a:r>
              <a:rPr lang="pt-PT" sz="2400" dirty="0"/>
              <a:t> </a:t>
            </a:r>
            <a:r>
              <a:rPr lang="pt-PT" sz="2400" dirty="0" err="1"/>
              <a:t>Awards</a:t>
            </a:r>
            <a:endParaRPr lang="en-US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2A3BC33-ACD8-4831-A901-5494BC09FE8C}"/>
              </a:ext>
            </a:extLst>
          </p:cNvPr>
          <p:cNvSpPr txBox="1"/>
          <p:nvPr/>
        </p:nvSpPr>
        <p:spPr>
          <a:xfrm>
            <a:off x="5311366" y="2740491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/>
              <a:t>Golden </a:t>
            </a:r>
            <a:r>
              <a:rPr lang="pt-PT" sz="2400" dirty="0" err="1"/>
              <a:t>Globes</a:t>
            </a:r>
            <a:endParaRPr lang="en-US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32D2F02-F759-4D6E-A284-B329E69274D5}"/>
              </a:ext>
            </a:extLst>
          </p:cNvPr>
          <p:cNvSpPr txBox="1"/>
          <p:nvPr/>
        </p:nvSpPr>
        <p:spPr>
          <a:xfrm>
            <a:off x="9389569" y="2740490"/>
            <a:ext cx="2001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 err="1"/>
              <a:t>Oscars</a:t>
            </a:r>
            <a:r>
              <a:rPr lang="pt-PT" sz="2400" dirty="0"/>
              <a:t> </a:t>
            </a:r>
            <a:r>
              <a:rPr lang="pt-PT" sz="2400" dirty="0" err="1"/>
              <a:t>Awards</a:t>
            </a:r>
            <a:endParaRPr lang="en-US" sz="2400" dirty="0"/>
          </a:p>
        </p:txBody>
      </p:sp>
      <p:sp>
        <p:nvSpPr>
          <p:cNvPr id="77" name="Rectangle: Diagonal Corners Rounded 76">
            <a:extLst>
              <a:ext uri="{FF2B5EF4-FFF2-40B4-BE49-F238E27FC236}">
                <a16:creationId xmlns:a16="http://schemas.microsoft.com/office/drawing/2014/main" id="{C120C16D-7153-4623-BDBB-60451EB3A0AA}"/>
              </a:ext>
            </a:extLst>
          </p:cNvPr>
          <p:cNvSpPr/>
          <p:nvPr/>
        </p:nvSpPr>
        <p:spPr>
          <a:xfrm>
            <a:off x="4359925" y="201304"/>
            <a:ext cx="3491948" cy="1176635"/>
          </a:xfrm>
          <a:prstGeom prst="round2Diag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FAEA3C1-12E6-4C8D-9CCB-6A158A7CC424}"/>
              </a:ext>
            </a:extLst>
          </p:cNvPr>
          <p:cNvSpPr txBox="1"/>
          <p:nvPr/>
        </p:nvSpPr>
        <p:spPr>
          <a:xfrm>
            <a:off x="4410104" y="435678"/>
            <a:ext cx="33016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Categories of the awards</a:t>
            </a:r>
          </a:p>
          <a:p>
            <a:pPr algn="ctr"/>
            <a:r>
              <a:rPr lang="en-US" sz="1600" b="1" dirty="0">
                <a:latin typeface="+mj-lt"/>
              </a:rPr>
              <a:t>Corresponding data</a:t>
            </a:r>
            <a:endParaRPr lang="en-US" sz="1600" dirty="0">
              <a:latin typeface="+mj-lt"/>
            </a:endParaRPr>
          </a:p>
        </p:txBody>
      </p:sp>
      <p:pic>
        <p:nvPicPr>
          <p:cNvPr id="79" name="Picture 78" descr="Chart, bar chart&#10;&#10;Description automatically generated">
            <a:extLst>
              <a:ext uri="{FF2B5EF4-FFF2-40B4-BE49-F238E27FC236}">
                <a16:creationId xmlns:a16="http://schemas.microsoft.com/office/drawing/2014/main" id="{DAECB05C-3D5D-4CC6-A1EA-CAC8838C36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2" t="88943" r="18821" b="1545"/>
          <a:stretch/>
        </p:blipFill>
        <p:spPr>
          <a:xfrm>
            <a:off x="7958910" y="325292"/>
            <a:ext cx="3352800" cy="83099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1E2174-C7C3-4F43-BBF7-AE341A407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53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9C65E94-32B2-492E-AC45-379765197315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5FCE6DE-5874-410C-ADA7-890A0B7C4DCC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D5CE2705-7E0F-4F02-949C-4C830B81B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3BC3D5D9-62E3-4F95-A269-C5D74373B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1A3B94F-B32D-40DC-A469-439235DC8D15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0C080D32-17C5-4DAD-9625-1E8CC14FB384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EB06A7D9-3470-4395-A350-EC6022983BE7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10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F5D80689-EEB9-4CBE-B175-8251CE404E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3711D0B0-7880-4E64-A2F4-6217EAEEA1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5C843708-9DEB-47DD-98B2-7A36690916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87DA57-943F-49FF-B0FA-E0B10ED58662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 err="1">
                  <a:latin typeface="Oswald" pitchFamily="2" charset="0"/>
                </a:rPr>
                <a:t>Awards</a:t>
              </a:r>
              <a:endParaRPr lang="en-US" sz="2000" dirty="0">
                <a:latin typeface="Oswald" pitchFamily="2" charset="0"/>
              </a:endParaRPr>
            </a:p>
          </p:txBody>
        </p:sp>
      </p:grpSp>
      <p:sp>
        <p:nvSpPr>
          <p:cNvPr id="47" name="Rectangle: Diagonal Corners Rounded 46">
            <a:extLst>
              <a:ext uri="{FF2B5EF4-FFF2-40B4-BE49-F238E27FC236}">
                <a16:creationId xmlns:a16="http://schemas.microsoft.com/office/drawing/2014/main" id="{FCCD8485-4FF2-42F5-AF7B-B3BC476CFC50}"/>
              </a:ext>
            </a:extLst>
          </p:cNvPr>
          <p:cNvSpPr/>
          <p:nvPr/>
        </p:nvSpPr>
        <p:spPr>
          <a:xfrm>
            <a:off x="4359925" y="201304"/>
            <a:ext cx="3491948" cy="1176635"/>
          </a:xfrm>
          <a:prstGeom prst="round2Diag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43F15695-D6D1-421C-88EC-CC091F0D59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7"/>
          <a:stretch/>
        </p:blipFill>
        <p:spPr>
          <a:xfrm>
            <a:off x="1" y="3112874"/>
            <a:ext cx="4030591" cy="3603902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150BE760-BB1D-4B00-92F5-7CDB4BD8CA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51"/>
          <a:stretch/>
        </p:blipFill>
        <p:spPr>
          <a:xfrm>
            <a:off x="4167946" y="3112874"/>
            <a:ext cx="3935638" cy="3473141"/>
          </a:xfrm>
          <a:prstGeom prst="rect">
            <a:avLst/>
          </a:prstGeom>
        </p:spPr>
      </p:pic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1336ADA2-B9A6-4C6F-87E3-BA5E5E0A81B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8"/>
          <a:stretch/>
        </p:blipFill>
        <p:spPr>
          <a:xfrm>
            <a:off x="8108795" y="3114289"/>
            <a:ext cx="3935638" cy="3485872"/>
          </a:xfrm>
          <a:prstGeom prst="rect">
            <a:avLst/>
          </a:prstGeom>
        </p:spPr>
      </p:pic>
      <p:pic>
        <p:nvPicPr>
          <p:cNvPr id="74" name="Picture 73" descr="Chart, bar chart&#10;&#10;Description automatically generated">
            <a:extLst>
              <a:ext uri="{FF2B5EF4-FFF2-40B4-BE49-F238E27FC236}">
                <a16:creationId xmlns:a16="http://schemas.microsoft.com/office/drawing/2014/main" id="{DBE9BB69-6590-458D-9FF2-CD71E951F8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2" t="88943" r="18821" b="1545"/>
          <a:stretch/>
        </p:blipFill>
        <p:spPr>
          <a:xfrm>
            <a:off x="7958910" y="325292"/>
            <a:ext cx="3352800" cy="8309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10F0F54-22D6-4CC7-8DAF-F393CF73BE2F}"/>
              </a:ext>
            </a:extLst>
          </p:cNvPr>
          <p:cNvSpPr txBox="1"/>
          <p:nvPr/>
        </p:nvSpPr>
        <p:spPr>
          <a:xfrm>
            <a:off x="1129160" y="2740491"/>
            <a:ext cx="2124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 err="1"/>
              <a:t>Emmys</a:t>
            </a:r>
            <a:r>
              <a:rPr lang="pt-PT" sz="2400" dirty="0"/>
              <a:t> </a:t>
            </a:r>
            <a:r>
              <a:rPr lang="pt-PT" sz="2400" dirty="0" err="1"/>
              <a:t>Awards</a:t>
            </a:r>
            <a:endParaRPr lang="en-US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2A3BC33-ACD8-4831-A901-5494BC09FE8C}"/>
              </a:ext>
            </a:extLst>
          </p:cNvPr>
          <p:cNvSpPr txBox="1"/>
          <p:nvPr/>
        </p:nvSpPr>
        <p:spPr>
          <a:xfrm>
            <a:off x="5311366" y="2740491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/>
              <a:t>Golden </a:t>
            </a:r>
            <a:r>
              <a:rPr lang="pt-PT" sz="2400" dirty="0" err="1"/>
              <a:t>Globes</a:t>
            </a:r>
            <a:endParaRPr lang="en-US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32D2F02-F759-4D6E-A284-B329E69274D5}"/>
              </a:ext>
            </a:extLst>
          </p:cNvPr>
          <p:cNvSpPr txBox="1"/>
          <p:nvPr/>
        </p:nvSpPr>
        <p:spPr>
          <a:xfrm>
            <a:off x="9389569" y="2740490"/>
            <a:ext cx="2001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 err="1"/>
              <a:t>Oscars</a:t>
            </a:r>
            <a:r>
              <a:rPr lang="pt-PT" sz="2400" dirty="0"/>
              <a:t> </a:t>
            </a:r>
            <a:r>
              <a:rPr lang="pt-PT" sz="2400" dirty="0" err="1"/>
              <a:t>Awards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F9F3F8-4101-46B2-AEC6-C2F5B72C50BD}"/>
              </a:ext>
            </a:extLst>
          </p:cNvPr>
          <p:cNvSpPr txBox="1"/>
          <p:nvPr/>
        </p:nvSpPr>
        <p:spPr>
          <a:xfrm>
            <a:off x="5160528" y="1535883"/>
            <a:ext cx="1517818" cy="120032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very</a:t>
            </a:r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few</a:t>
            </a:r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producer</a:t>
            </a:r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dedicated</a:t>
            </a:r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awards</a:t>
            </a:r>
            <a:endParaRPr lang="en-US" dirty="0">
              <a:solidFill>
                <a:schemeClr val="bg1"/>
              </a:solidFill>
              <a:latin typeface="Oswald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1CFEBE-359A-4CFD-BA24-DF331820FB1D}"/>
              </a:ext>
            </a:extLst>
          </p:cNvPr>
          <p:cNvSpPr txBox="1"/>
          <p:nvPr/>
        </p:nvSpPr>
        <p:spPr>
          <a:xfrm>
            <a:off x="7071357" y="1522376"/>
            <a:ext cx="1675219" cy="121383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Golden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Globes</a:t>
            </a:r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dedicates</a:t>
            </a:r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most</a:t>
            </a:r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awards</a:t>
            </a:r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 to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actors</a:t>
            </a:r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and</a:t>
            </a:r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film</a:t>
            </a:r>
            <a:endParaRPr lang="en-US" dirty="0">
              <a:solidFill>
                <a:schemeClr val="bg1"/>
              </a:solidFill>
              <a:latin typeface="Oswald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71A867-9B5D-4919-BEB0-2FA45598C09A}"/>
              </a:ext>
            </a:extLst>
          </p:cNvPr>
          <p:cNvSpPr txBox="1"/>
          <p:nvPr/>
        </p:nvSpPr>
        <p:spPr>
          <a:xfrm>
            <a:off x="9134645" y="1535883"/>
            <a:ext cx="1675219" cy="120032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Oscars</a:t>
            </a:r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have</a:t>
            </a:r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 more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well</a:t>
            </a:r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distributed</a:t>
            </a:r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categories</a:t>
            </a:r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than</a:t>
            </a:r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others</a:t>
            </a:r>
            <a:endParaRPr lang="en-US" dirty="0">
              <a:solidFill>
                <a:schemeClr val="bg1"/>
              </a:solidFill>
              <a:latin typeface="Oswald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A7ABA5-1ADC-4BD0-963B-2C9E3FC82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44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8D7F4A-4CBE-4C3A-85FA-503352389D11}"/>
              </a:ext>
            </a:extLst>
          </p:cNvPr>
          <p:cNvSpPr txBox="1"/>
          <p:nvPr/>
        </p:nvSpPr>
        <p:spPr>
          <a:xfrm>
            <a:off x="4410104" y="435678"/>
            <a:ext cx="33016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Categories of the awards</a:t>
            </a:r>
          </a:p>
          <a:p>
            <a:pPr algn="ctr"/>
            <a:r>
              <a:rPr lang="en-US" sz="1600" b="1" dirty="0">
                <a:latin typeface="+mj-lt"/>
              </a:rPr>
              <a:t>Corresponding data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92665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6EF5EE76-776F-4B8E-B559-FB909BD5A1CA}"/>
              </a:ext>
            </a:extLst>
          </p:cNvPr>
          <p:cNvGrpSpPr/>
          <p:nvPr/>
        </p:nvGrpSpPr>
        <p:grpSpPr>
          <a:xfrm>
            <a:off x="7053397" y="2154492"/>
            <a:ext cx="4274206" cy="2858487"/>
            <a:chOff x="7094562" y="1222503"/>
            <a:chExt cx="4009896" cy="2905667"/>
          </a:xfrm>
        </p:grpSpPr>
        <p:pic>
          <p:nvPicPr>
            <p:cNvPr id="163" name="Picture 162" descr="Icon&#10;&#10;Description automatically generated">
              <a:extLst>
                <a:ext uri="{FF2B5EF4-FFF2-40B4-BE49-F238E27FC236}">
                  <a16:creationId xmlns:a16="http://schemas.microsoft.com/office/drawing/2014/main" id="{2A5E1995-10E6-4D57-95A0-C3C177374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3164" y="2811008"/>
              <a:ext cx="1251294" cy="1251294"/>
            </a:xfrm>
            <a:prstGeom prst="rect">
              <a:avLst/>
            </a:prstGeom>
          </p:spPr>
        </p:pic>
        <p:pic>
          <p:nvPicPr>
            <p:cNvPr id="164" name="Picture 163" descr="Icon&#10;&#10;Description automatically generated">
              <a:extLst>
                <a:ext uri="{FF2B5EF4-FFF2-40B4-BE49-F238E27FC236}">
                  <a16:creationId xmlns:a16="http://schemas.microsoft.com/office/drawing/2014/main" id="{E0AE92DC-4563-41A0-92AC-D40B3C67A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7231" y="2523175"/>
              <a:ext cx="1491924" cy="1491924"/>
            </a:xfrm>
            <a:prstGeom prst="rect">
              <a:avLst/>
            </a:prstGeom>
          </p:spPr>
        </p:pic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42986E6D-92F0-4180-BF75-86C236BFE821}"/>
                </a:ext>
              </a:extLst>
            </p:cNvPr>
            <p:cNvGrpSpPr/>
            <p:nvPr/>
          </p:nvGrpSpPr>
          <p:grpSpPr>
            <a:xfrm rot="21312064">
              <a:off x="7094562" y="1721248"/>
              <a:ext cx="1054594" cy="2406922"/>
              <a:chOff x="9986601" y="3480930"/>
              <a:chExt cx="1054594" cy="2406922"/>
            </a:xfrm>
            <a:solidFill>
              <a:schemeClr val="accent1">
                <a:alpha val="46000"/>
              </a:schemeClr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400F7008-F502-4283-A742-8E6147B9D9ED}"/>
                  </a:ext>
                </a:extLst>
              </p:cNvPr>
              <p:cNvSpPr/>
              <p:nvPr/>
            </p:nvSpPr>
            <p:spPr>
              <a:xfrm rot="21403700" flipH="1">
                <a:off x="9986601" y="5374806"/>
                <a:ext cx="1054594" cy="513046"/>
              </a:xfrm>
              <a:custGeom>
                <a:avLst/>
                <a:gdLst>
                  <a:gd name="connsiteX0" fmla="*/ 2247677 w 2246960"/>
                  <a:gd name="connsiteY0" fmla="*/ 660646 h 1093115"/>
                  <a:gd name="connsiteX1" fmla="*/ 2243339 w 2246960"/>
                  <a:gd name="connsiteY1" fmla="*/ 602521 h 1093115"/>
                  <a:gd name="connsiteX2" fmla="*/ 2229458 w 2246960"/>
                  <a:gd name="connsiteY2" fmla="*/ 533550 h 1093115"/>
                  <a:gd name="connsiteX3" fmla="*/ 2225988 w 2246960"/>
                  <a:gd name="connsiteY3" fmla="*/ 504053 h 1093115"/>
                  <a:gd name="connsiteX4" fmla="*/ 2229458 w 2246960"/>
                  <a:gd name="connsiteY4" fmla="*/ 397778 h 1093115"/>
                  <a:gd name="connsiteX5" fmla="*/ 2145306 w 2246960"/>
                  <a:gd name="connsiteY5" fmla="*/ 303649 h 1093115"/>
                  <a:gd name="connsiteX6" fmla="*/ 1971361 w 2246960"/>
                  <a:gd name="connsiteY6" fmla="*/ 232509 h 1093115"/>
                  <a:gd name="connsiteX7" fmla="*/ 1953576 w 2246960"/>
                  <a:gd name="connsiteY7" fmla="*/ 196940 h 1093115"/>
                  <a:gd name="connsiteX8" fmla="*/ 1960951 w 2246960"/>
                  <a:gd name="connsiteY8" fmla="*/ 172214 h 1093115"/>
                  <a:gd name="connsiteX9" fmla="*/ 1957480 w 2246960"/>
                  <a:gd name="connsiteY9" fmla="*/ 139247 h 1093115"/>
                  <a:gd name="connsiteX10" fmla="*/ 1892848 w 2246960"/>
                  <a:gd name="connsiteY10" fmla="*/ 58132 h 1093115"/>
                  <a:gd name="connsiteX11" fmla="*/ 1802189 w 2246960"/>
                  <a:gd name="connsiteY11" fmla="*/ 439 h 1093115"/>
                  <a:gd name="connsiteX12" fmla="*/ 1790043 w 2246960"/>
                  <a:gd name="connsiteY12" fmla="*/ 13886 h 1093115"/>
                  <a:gd name="connsiteX13" fmla="*/ 1737122 w 2246960"/>
                  <a:gd name="connsiteY13" fmla="*/ 106281 h 1093115"/>
                  <a:gd name="connsiteX14" fmla="*/ 1632582 w 2246960"/>
                  <a:gd name="connsiteY14" fmla="*/ 192168 h 1093115"/>
                  <a:gd name="connsiteX15" fmla="*/ 1524572 w 2246960"/>
                  <a:gd name="connsiteY15" fmla="*/ 221665 h 1093115"/>
                  <a:gd name="connsiteX16" fmla="*/ 1454734 w 2246960"/>
                  <a:gd name="connsiteY16" fmla="*/ 234678 h 1093115"/>
                  <a:gd name="connsiteX17" fmla="*/ 1145018 w 2246960"/>
                  <a:gd name="connsiteY17" fmla="*/ 256801 h 1093115"/>
                  <a:gd name="connsiteX18" fmla="*/ 1104243 w 2246960"/>
                  <a:gd name="connsiteY18" fmla="*/ 256801 h 1093115"/>
                  <a:gd name="connsiteX19" fmla="*/ 794527 w 2246960"/>
                  <a:gd name="connsiteY19" fmla="*/ 234678 h 1093115"/>
                  <a:gd name="connsiteX20" fmla="*/ 724689 w 2246960"/>
                  <a:gd name="connsiteY20" fmla="*/ 221665 h 1093115"/>
                  <a:gd name="connsiteX21" fmla="*/ 616678 w 2246960"/>
                  <a:gd name="connsiteY21" fmla="*/ 192168 h 1093115"/>
                  <a:gd name="connsiteX22" fmla="*/ 512138 w 2246960"/>
                  <a:gd name="connsiteY22" fmla="*/ 106281 h 1093115"/>
                  <a:gd name="connsiteX23" fmla="*/ 459218 w 2246960"/>
                  <a:gd name="connsiteY23" fmla="*/ 13886 h 1093115"/>
                  <a:gd name="connsiteX24" fmla="*/ 447072 w 2246960"/>
                  <a:gd name="connsiteY24" fmla="*/ 439 h 1093115"/>
                  <a:gd name="connsiteX25" fmla="*/ 356413 w 2246960"/>
                  <a:gd name="connsiteY25" fmla="*/ 58132 h 1093115"/>
                  <a:gd name="connsiteX26" fmla="*/ 291780 w 2246960"/>
                  <a:gd name="connsiteY26" fmla="*/ 139247 h 1093115"/>
                  <a:gd name="connsiteX27" fmla="*/ 288310 w 2246960"/>
                  <a:gd name="connsiteY27" fmla="*/ 172214 h 1093115"/>
                  <a:gd name="connsiteX28" fmla="*/ 295684 w 2246960"/>
                  <a:gd name="connsiteY28" fmla="*/ 196940 h 1093115"/>
                  <a:gd name="connsiteX29" fmla="*/ 277899 w 2246960"/>
                  <a:gd name="connsiteY29" fmla="*/ 232509 h 1093115"/>
                  <a:gd name="connsiteX30" fmla="*/ 103955 w 2246960"/>
                  <a:gd name="connsiteY30" fmla="*/ 303649 h 1093115"/>
                  <a:gd name="connsiteX31" fmla="*/ 19802 w 2246960"/>
                  <a:gd name="connsiteY31" fmla="*/ 397778 h 1093115"/>
                  <a:gd name="connsiteX32" fmla="*/ 23273 w 2246960"/>
                  <a:gd name="connsiteY32" fmla="*/ 504053 h 1093115"/>
                  <a:gd name="connsiteX33" fmla="*/ 19802 w 2246960"/>
                  <a:gd name="connsiteY33" fmla="*/ 533550 h 1093115"/>
                  <a:gd name="connsiteX34" fmla="*/ 5922 w 2246960"/>
                  <a:gd name="connsiteY34" fmla="*/ 602521 h 1093115"/>
                  <a:gd name="connsiteX35" fmla="*/ 1584 w 2246960"/>
                  <a:gd name="connsiteY35" fmla="*/ 660646 h 1093115"/>
                  <a:gd name="connsiteX36" fmla="*/ 87472 w 2246960"/>
                  <a:gd name="connsiteY36" fmla="*/ 832422 h 1093115"/>
                  <a:gd name="connsiteX37" fmla="*/ 114366 w 2246960"/>
                  <a:gd name="connsiteY37" fmla="*/ 861051 h 1093115"/>
                  <a:gd name="connsiteX38" fmla="*/ 451843 w 2246960"/>
                  <a:gd name="connsiteY38" fmla="*/ 993786 h 1093115"/>
                  <a:gd name="connsiteX39" fmla="*/ 1061733 w 2246960"/>
                  <a:gd name="connsiteY39" fmla="*/ 1096157 h 1093115"/>
                  <a:gd name="connsiteX40" fmla="*/ 1187962 w 2246960"/>
                  <a:gd name="connsiteY40" fmla="*/ 1096157 h 1093115"/>
                  <a:gd name="connsiteX41" fmla="*/ 1797851 w 2246960"/>
                  <a:gd name="connsiteY41" fmla="*/ 993786 h 1093115"/>
                  <a:gd name="connsiteX42" fmla="*/ 2135329 w 2246960"/>
                  <a:gd name="connsiteY42" fmla="*/ 861051 h 1093115"/>
                  <a:gd name="connsiteX43" fmla="*/ 2162223 w 2246960"/>
                  <a:gd name="connsiteY43" fmla="*/ 832422 h 1093115"/>
                  <a:gd name="connsiteX44" fmla="*/ 2247677 w 2246960"/>
                  <a:gd name="connsiteY44" fmla="*/ 660646 h 1093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246960" h="1093115">
                    <a:moveTo>
                      <a:pt x="2247677" y="660646"/>
                    </a:moveTo>
                    <a:cubicBezTo>
                      <a:pt x="2245074" y="641560"/>
                      <a:pt x="2244207" y="622040"/>
                      <a:pt x="2243339" y="602521"/>
                    </a:cubicBezTo>
                    <a:cubicBezTo>
                      <a:pt x="2242038" y="578663"/>
                      <a:pt x="2242471" y="554805"/>
                      <a:pt x="2229458" y="533550"/>
                    </a:cubicBezTo>
                    <a:cubicBezTo>
                      <a:pt x="2223819" y="524441"/>
                      <a:pt x="2225120" y="514897"/>
                      <a:pt x="2225988" y="504053"/>
                    </a:cubicBezTo>
                    <a:cubicBezTo>
                      <a:pt x="2229892" y="468917"/>
                      <a:pt x="2240736" y="434649"/>
                      <a:pt x="2229458" y="397778"/>
                    </a:cubicBezTo>
                    <a:cubicBezTo>
                      <a:pt x="2215577" y="352231"/>
                      <a:pt x="2186948" y="321433"/>
                      <a:pt x="2145306" y="303649"/>
                    </a:cubicBezTo>
                    <a:cubicBezTo>
                      <a:pt x="2088047" y="278489"/>
                      <a:pt x="2029487" y="255933"/>
                      <a:pt x="1971361" y="232509"/>
                    </a:cubicBezTo>
                    <a:cubicBezTo>
                      <a:pt x="1954878" y="226003"/>
                      <a:pt x="1947070" y="215158"/>
                      <a:pt x="1953576" y="196940"/>
                    </a:cubicBezTo>
                    <a:cubicBezTo>
                      <a:pt x="1956613" y="188698"/>
                      <a:pt x="1958348" y="180456"/>
                      <a:pt x="1960951" y="172214"/>
                    </a:cubicBezTo>
                    <a:cubicBezTo>
                      <a:pt x="1964421" y="160503"/>
                      <a:pt x="1965722" y="148790"/>
                      <a:pt x="1957480" y="139247"/>
                    </a:cubicBezTo>
                    <a:cubicBezTo>
                      <a:pt x="1934924" y="112787"/>
                      <a:pt x="1917573" y="82857"/>
                      <a:pt x="1892848" y="58132"/>
                    </a:cubicBezTo>
                    <a:cubicBezTo>
                      <a:pt x="1866821" y="32539"/>
                      <a:pt x="1836457" y="13452"/>
                      <a:pt x="1802189" y="439"/>
                    </a:cubicBezTo>
                    <a:cubicBezTo>
                      <a:pt x="1790910" y="-2163"/>
                      <a:pt x="1790910" y="7379"/>
                      <a:pt x="1790043" y="13886"/>
                    </a:cubicBezTo>
                    <a:cubicBezTo>
                      <a:pt x="1783970" y="51191"/>
                      <a:pt x="1763583" y="80688"/>
                      <a:pt x="1737122" y="106281"/>
                    </a:cubicBezTo>
                    <a:cubicBezTo>
                      <a:pt x="1704589" y="137946"/>
                      <a:pt x="1675960" y="173516"/>
                      <a:pt x="1632582" y="192168"/>
                    </a:cubicBezTo>
                    <a:cubicBezTo>
                      <a:pt x="1597880" y="207350"/>
                      <a:pt x="1562310" y="218629"/>
                      <a:pt x="1524572" y="221665"/>
                    </a:cubicBezTo>
                    <a:cubicBezTo>
                      <a:pt x="1500714" y="223834"/>
                      <a:pt x="1478158" y="231208"/>
                      <a:pt x="1454734" y="234678"/>
                    </a:cubicBezTo>
                    <a:cubicBezTo>
                      <a:pt x="1371449" y="247258"/>
                      <a:pt x="1229170" y="259403"/>
                      <a:pt x="1145018" y="256801"/>
                    </a:cubicBezTo>
                    <a:cubicBezTo>
                      <a:pt x="1138945" y="257669"/>
                      <a:pt x="1110316" y="257669"/>
                      <a:pt x="1104243" y="256801"/>
                    </a:cubicBezTo>
                    <a:cubicBezTo>
                      <a:pt x="1019656" y="259837"/>
                      <a:pt x="877812" y="247691"/>
                      <a:pt x="794527" y="234678"/>
                    </a:cubicBezTo>
                    <a:cubicBezTo>
                      <a:pt x="771103" y="231208"/>
                      <a:pt x="748113" y="223400"/>
                      <a:pt x="724689" y="221665"/>
                    </a:cubicBezTo>
                    <a:cubicBezTo>
                      <a:pt x="686950" y="218195"/>
                      <a:pt x="651380" y="207350"/>
                      <a:pt x="616678" y="192168"/>
                    </a:cubicBezTo>
                    <a:cubicBezTo>
                      <a:pt x="573301" y="173082"/>
                      <a:pt x="544672" y="137512"/>
                      <a:pt x="512138" y="106281"/>
                    </a:cubicBezTo>
                    <a:cubicBezTo>
                      <a:pt x="485678" y="80688"/>
                      <a:pt x="465291" y="51191"/>
                      <a:pt x="459218" y="13886"/>
                    </a:cubicBezTo>
                    <a:cubicBezTo>
                      <a:pt x="457916" y="7379"/>
                      <a:pt x="458350" y="-1730"/>
                      <a:pt x="447072" y="439"/>
                    </a:cubicBezTo>
                    <a:cubicBezTo>
                      <a:pt x="413237" y="13452"/>
                      <a:pt x="382439" y="32539"/>
                      <a:pt x="356413" y="58132"/>
                    </a:cubicBezTo>
                    <a:cubicBezTo>
                      <a:pt x="331687" y="82857"/>
                      <a:pt x="314336" y="112787"/>
                      <a:pt x="291780" y="139247"/>
                    </a:cubicBezTo>
                    <a:cubicBezTo>
                      <a:pt x="283538" y="148790"/>
                      <a:pt x="284840" y="160936"/>
                      <a:pt x="288310" y="172214"/>
                    </a:cubicBezTo>
                    <a:cubicBezTo>
                      <a:pt x="290913" y="180456"/>
                      <a:pt x="292648" y="188698"/>
                      <a:pt x="295684" y="196940"/>
                    </a:cubicBezTo>
                    <a:cubicBezTo>
                      <a:pt x="302191" y="215158"/>
                      <a:pt x="294383" y="225569"/>
                      <a:pt x="277899" y="232509"/>
                    </a:cubicBezTo>
                    <a:cubicBezTo>
                      <a:pt x="219773" y="255933"/>
                      <a:pt x="161213" y="278489"/>
                      <a:pt x="103955" y="303649"/>
                    </a:cubicBezTo>
                    <a:cubicBezTo>
                      <a:pt x="62313" y="321867"/>
                      <a:pt x="33683" y="352665"/>
                      <a:pt x="19802" y="397778"/>
                    </a:cubicBezTo>
                    <a:cubicBezTo>
                      <a:pt x="8524" y="434649"/>
                      <a:pt x="19369" y="468917"/>
                      <a:pt x="23273" y="504053"/>
                    </a:cubicBezTo>
                    <a:cubicBezTo>
                      <a:pt x="24574" y="514464"/>
                      <a:pt x="25442" y="524441"/>
                      <a:pt x="19802" y="533550"/>
                    </a:cubicBezTo>
                    <a:cubicBezTo>
                      <a:pt x="6789" y="555239"/>
                      <a:pt x="7223" y="578663"/>
                      <a:pt x="5922" y="602521"/>
                    </a:cubicBezTo>
                    <a:cubicBezTo>
                      <a:pt x="5054" y="622040"/>
                      <a:pt x="4187" y="641560"/>
                      <a:pt x="1584" y="660646"/>
                    </a:cubicBezTo>
                    <a:cubicBezTo>
                      <a:pt x="-8393" y="731352"/>
                      <a:pt x="29779" y="794683"/>
                      <a:pt x="87472" y="832422"/>
                    </a:cubicBezTo>
                    <a:cubicBezTo>
                      <a:pt x="90508" y="847604"/>
                      <a:pt x="102220" y="855412"/>
                      <a:pt x="114366" y="861051"/>
                    </a:cubicBezTo>
                    <a:cubicBezTo>
                      <a:pt x="181167" y="890982"/>
                      <a:pt x="323880" y="951276"/>
                      <a:pt x="451843" y="993786"/>
                    </a:cubicBezTo>
                    <a:cubicBezTo>
                      <a:pt x="742040" y="1075337"/>
                      <a:pt x="1021825" y="1101363"/>
                      <a:pt x="1061733" y="1096157"/>
                    </a:cubicBezTo>
                    <a:cubicBezTo>
                      <a:pt x="1114653" y="1096591"/>
                      <a:pt x="1124630" y="1096591"/>
                      <a:pt x="1187962" y="1096157"/>
                    </a:cubicBezTo>
                    <a:cubicBezTo>
                      <a:pt x="1227869" y="1101363"/>
                      <a:pt x="1507655" y="1075337"/>
                      <a:pt x="1797851" y="993786"/>
                    </a:cubicBezTo>
                    <a:cubicBezTo>
                      <a:pt x="1925815" y="951276"/>
                      <a:pt x="2068527" y="890982"/>
                      <a:pt x="2135329" y="861051"/>
                    </a:cubicBezTo>
                    <a:cubicBezTo>
                      <a:pt x="2147908" y="855412"/>
                      <a:pt x="2159620" y="847604"/>
                      <a:pt x="2162223" y="832422"/>
                    </a:cubicBezTo>
                    <a:cubicBezTo>
                      <a:pt x="2219481" y="794249"/>
                      <a:pt x="2257654" y="731352"/>
                      <a:pt x="2247677" y="660646"/>
                    </a:cubicBezTo>
                    <a:close/>
                  </a:path>
                </a:pathLst>
              </a:custGeom>
              <a:grpFill/>
              <a:ln w="43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5F939962-1AF4-483B-B329-4ACED541CE30}"/>
                  </a:ext>
                </a:extLst>
              </p:cNvPr>
              <p:cNvSpPr/>
              <p:nvPr/>
            </p:nvSpPr>
            <p:spPr>
              <a:xfrm rot="21403700" flipH="1">
                <a:off x="10122336" y="3480930"/>
                <a:ext cx="663702" cy="2021645"/>
              </a:xfrm>
              <a:custGeom>
                <a:avLst/>
                <a:gdLst>
                  <a:gd name="connsiteX0" fmla="*/ 1396363 w 1414110"/>
                  <a:gd name="connsiteY0" fmla="*/ 3915263 h 4307396"/>
                  <a:gd name="connsiteX1" fmla="*/ 1229360 w 1414110"/>
                  <a:gd name="connsiteY1" fmla="*/ 3835448 h 4307396"/>
                  <a:gd name="connsiteX2" fmla="*/ 1006399 w 1414110"/>
                  <a:gd name="connsiteY2" fmla="*/ 3801614 h 4307396"/>
                  <a:gd name="connsiteX3" fmla="*/ 942200 w 1414110"/>
                  <a:gd name="connsiteY3" fmla="*/ 3796408 h 4307396"/>
                  <a:gd name="connsiteX4" fmla="*/ 928319 w 1414110"/>
                  <a:gd name="connsiteY4" fmla="*/ 3786432 h 4307396"/>
                  <a:gd name="connsiteX5" fmla="*/ 908799 w 1414110"/>
                  <a:gd name="connsiteY5" fmla="*/ 3644153 h 4307396"/>
                  <a:gd name="connsiteX6" fmla="*/ 929620 w 1414110"/>
                  <a:gd name="connsiteY6" fmla="*/ 3491030 h 4307396"/>
                  <a:gd name="connsiteX7" fmla="*/ 962587 w 1414110"/>
                  <a:gd name="connsiteY7" fmla="*/ 3322291 h 4307396"/>
                  <a:gd name="connsiteX8" fmla="*/ 1003796 w 1414110"/>
                  <a:gd name="connsiteY8" fmla="*/ 2585306 h 4307396"/>
                  <a:gd name="connsiteX9" fmla="*/ 1026352 w 1414110"/>
                  <a:gd name="connsiteY9" fmla="*/ 2337186 h 4307396"/>
                  <a:gd name="connsiteX10" fmla="*/ 1014207 w 1414110"/>
                  <a:gd name="connsiteY10" fmla="*/ 2159771 h 4307396"/>
                  <a:gd name="connsiteX11" fmla="*/ 986445 w 1414110"/>
                  <a:gd name="connsiteY11" fmla="*/ 1953294 h 4307396"/>
                  <a:gd name="connsiteX12" fmla="*/ 966491 w 1414110"/>
                  <a:gd name="connsiteY12" fmla="*/ 1867406 h 4307396"/>
                  <a:gd name="connsiteX13" fmla="*/ 968660 w 1414110"/>
                  <a:gd name="connsiteY13" fmla="*/ 1839211 h 4307396"/>
                  <a:gd name="connsiteX14" fmla="*/ 971697 w 1414110"/>
                  <a:gd name="connsiteY14" fmla="*/ 1814919 h 4307396"/>
                  <a:gd name="connsiteX15" fmla="*/ 982107 w 1414110"/>
                  <a:gd name="connsiteY15" fmla="*/ 1776747 h 4307396"/>
                  <a:gd name="connsiteX16" fmla="*/ 1028955 w 1414110"/>
                  <a:gd name="connsiteY16" fmla="*/ 1698233 h 4307396"/>
                  <a:gd name="connsiteX17" fmla="*/ 1133061 w 1414110"/>
                  <a:gd name="connsiteY17" fmla="*/ 1539471 h 4307396"/>
                  <a:gd name="connsiteX18" fmla="*/ 1150412 w 1414110"/>
                  <a:gd name="connsiteY18" fmla="*/ 1486985 h 4307396"/>
                  <a:gd name="connsiteX19" fmla="*/ 1159522 w 1414110"/>
                  <a:gd name="connsiteY19" fmla="*/ 1438835 h 4307396"/>
                  <a:gd name="connsiteX20" fmla="*/ 1181210 w 1414110"/>
                  <a:gd name="connsiteY20" fmla="*/ 1250143 h 4307396"/>
                  <a:gd name="connsiteX21" fmla="*/ 1212876 w 1414110"/>
                  <a:gd name="connsiteY21" fmla="*/ 1092248 h 4307396"/>
                  <a:gd name="connsiteX22" fmla="*/ 1214177 w 1414110"/>
                  <a:gd name="connsiteY22" fmla="*/ 1024145 h 4307396"/>
                  <a:gd name="connsiteX23" fmla="*/ 1215913 w 1414110"/>
                  <a:gd name="connsiteY23" fmla="*/ 945632 h 4307396"/>
                  <a:gd name="connsiteX24" fmla="*/ 1188585 w 1414110"/>
                  <a:gd name="connsiteY24" fmla="*/ 865817 h 4307396"/>
                  <a:gd name="connsiteX25" fmla="*/ 1083177 w 1414110"/>
                  <a:gd name="connsiteY25" fmla="*/ 777761 h 4307396"/>
                  <a:gd name="connsiteX26" fmla="*/ 1045439 w 1414110"/>
                  <a:gd name="connsiteY26" fmla="*/ 754337 h 4307396"/>
                  <a:gd name="connsiteX27" fmla="*/ 929186 w 1414110"/>
                  <a:gd name="connsiteY27" fmla="*/ 689270 h 4307396"/>
                  <a:gd name="connsiteX28" fmla="*/ 870627 w 1414110"/>
                  <a:gd name="connsiteY28" fmla="*/ 658038 h 4307396"/>
                  <a:gd name="connsiteX29" fmla="*/ 799054 w 1414110"/>
                  <a:gd name="connsiteY29" fmla="*/ 596008 h 4307396"/>
                  <a:gd name="connsiteX30" fmla="*/ 791246 w 1414110"/>
                  <a:gd name="connsiteY30" fmla="*/ 554800 h 4307396"/>
                  <a:gd name="connsiteX31" fmla="*/ 796017 w 1414110"/>
                  <a:gd name="connsiteY31" fmla="*/ 449392 h 4307396"/>
                  <a:gd name="connsiteX32" fmla="*/ 816838 w 1414110"/>
                  <a:gd name="connsiteY32" fmla="*/ 393001 h 4307396"/>
                  <a:gd name="connsiteX33" fmla="*/ 827683 w 1414110"/>
                  <a:gd name="connsiteY33" fmla="*/ 301474 h 4307396"/>
                  <a:gd name="connsiteX34" fmla="*/ 822478 w 1414110"/>
                  <a:gd name="connsiteY34" fmla="*/ 189126 h 4307396"/>
                  <a:gd name="connsiteX35" fmla="*/ 782136 w 1414110"/>
                  <a:gd name="connsiteY35" fmla="*/ 78080 h 4307396"/>
                  <a:gd name="connsiteX36" fmla="*/ 707093 w 1414110"/>
                  <a:gd name="connsiteY36" fmla="*/ 19954 h 4307396"/>
                  <a:gd name="connsiteX37" fmla="*/ 628146 w 1414110"/>
                  <a:gd name="connsiteY37" fmla="*/ 0 h 4307396"/>
                  <a:gd name="connsiteX38" fmla="*/ 530546 w 1414110"/>
                  <a:gd name="connsiteY38" fmla="*/ 22123 h 4307396"/>
                  <a:gd name="connsiteX39" fmla="*/ 458106 w 1414110"/>
                  <a:gd name="connsiteY39" fmla="*/ 83285 h 4307396"/>
                  <a:gd name="connsiteX40" fmla="*/ 422970 w 1414110"/>
                  <a:gd name="connsiteY40" fmla="*/ 196067 h 4307396"/>
                  <a:gd name="connsiteX41" fmla="*/ 422970 w 1414110"/>
                  <a:gd name="connsiteY41" fmla="*/ 308415 h 4307396"/>
                  <a:gd name="connsiteX42" fmla="*/ 438152 w 1414110"/>
                  <a:gd name="connsiteY42" fmla="*/ 399508 h 4307396"/>
                  <a:gd name="connsiteX43" fmla="*/ 461576 w 1414110"/>
                  <a:gd name="connsiteY43" fmla="*/ 455031 h 4307396"/>
                  <a:gd name="connsiteX44" fmla="*/ 471119 w 1414110"/>
                  <a:gd name="connsiteY44" fmla="*/ 560005 h 4307396"/>
                  <a:gd name="connsiteX45" fmla="*/ 465046 w 1414110"/>
                  <a:gd name="connsiteY45" fmla="*/ 601647 h 4307396"/>
                  <a:gd name="connsiteX46" fmla="*/ 396076 w 1414110"/>
                  <a:gd name="connsiteY46" fmla="*/ 666714 h 4307396"/>
                  <a:gd name="connsiteX47" fmla="*/ 338817 w 1414110"/>
                  <a:gd name="connsiteY47" fmla="*/ 700548 h 4307396"/>
                  <a:gd name="connsiteX48" fmla="*/ 225602 w 1414110"/>
                  <a:gd name="connsiteY48" fmla="*/ 770820 h 4307396"/>
                  <a:gd name="connsiteX49" fmla="*/ 188731 w 1414110"/>
                  <a:gd name="connsiteY49" fmla="*/ 795979 h 4307396"/>
                  <a:gd name="connsiteX50" fmla="*/ 87227 w 1414110"/>
                  <a:gd name="connsiteY50" fmla="*/ 888807 h 4307396"/>
                  <a:gd name="connsiteX51" fmla="*/ 63369 w 1414110"/>
                  <a:gd name="connsiteY51" fmla="*/ 969923 h 4307396"/>
                  <a:gd name="connsiteX52" fmla="*/ 68575 w 1414110"/>
                  <a:gd name="connsiteY52" fmla="*/ 1048437 h 4307396"/>
                  <a:gd name="connsiteX53" fmla="*/ 72912 w 1414110"/>
                  <a:gd name="connsiteY53" fmla="*/ 1116540 h 4307396"/>
                  <a:gd name="connsiteX54" fmla="*/ 111519 w 1414110"/>
                  <a:gd name="connsiteY54" fmla="*/ 1272699 h 4307396"/>
                  <a:gd name="connsiteX55" fmla="*/ 141883 w 1414110"/>
                  <a:gd name="connsiteY55" fmla="*/ 1460090 h 4307396"/>
                  <a:gd name="connsiteX56" fmla="*/ 153161 w 1414110"/>
                  <a:gd name="connsiteY56" fmla="*/ 1507372 h 4307396"/>
                  <a:gd name="connsiteX57" fmla="*/ 173115 w 1414110"/>
                  <a:gd name="connsiteY57" fmla="*/ 1558991 h 4307396"/>
                  <a:gd name="connsiteX58" fmla="*/ 284161 w 1414110"/>
                  <a:gd name="connsiteY58" fmla="*/ 1712982 h 4307396"/>
                  <a:gd name="connsiteX59" fmla="*/ 334479 w 1414110"/>
                  <a:gd name="connsiteY59" fmla="*/ 1789327 h 4307396"/>
                  <a:gd name="connsiteX60" fmla="*/ 346625 w 1414110"/>
                  <a:gd name="connsiteY60" fmla="*/ 1827065 h 4307396"/>
                  <a:gd name="connsiteX61" fmla="*/ 350963 w 1414110"/>
                  <a:gd name="connsiteY61" fmla="*/ 1851356 h 4307396"/>
                  <a:gd name="connsiteX62" fmla="*/ 354433 w 1414110"/>
                  <a:gd name="connsiteY62" fmla="*/ 1879552 h 4307396"/>
                  <a:gd name="connsiteX63" fmla="*/ 338383 w 1414110"/>
                  <a:gd name="connsiteY63" fmla="*/ 1966307 h 4307396"/>
                  <a:gd name="connsiteX64" fmla="*/ 320165 w 1414110"/>
                  <a:gd name="connsiteY64" fmla="*/ 2174086 h 4307396"/>
                  <a:gd name="connsiteX65" fmla="*/ 316261 w 1414110"/>
                  <a:gd name="connsiteY65" fmla="*/ 2351500 h 4307396"/>
                  <a:gd name="connsiteX66" fmla="*/ 350095 w 1414110"/>
                  <a:gd name="connsiteY66" fmla="*/ 2598319 h 4307396"/>
                  <a:gd name="connsiteX67" fmla="*/ 424271 w 1414110"/>
                  <a:gd name="connsiteY67" fmla="*/ 3332702 h 4307396"/>
                  <a:gd name="connsiteX68" fmla="*/ 465046 w 1414110"/>
                  <a:gd name="connsiteY68" fmla="*/ 3499706 h 4307396"/>
                  <a:gd name="connsiteX69" fmla="*/ 492374 w 1414110"/>
                  <a:gd name="connsiteY69" fmla="*/ 3651527 h 4307396"/>
                  <a:gd name="connsiteX70" fmla="*/ 479361 w 1414110"/>
                  <a:gd name="connsiteY70" fmla="*/ 3794673 h 4307396"/>
                  <a:gd name="connsiteX71" fmla="*/ 465914 w 1414110"/>
                  <a:gd name="connsiteY71" fmla="*/ 3805518 h 4307396"/>
                  <a:gd name="connsiteX72" fmla="*/ 402148 w 1414110"/>
                  <a:gd name="connsiteY72" fmla="*/ 3813759 h 4307396"/>
                  <a:gd name="connsiteX73" fmla="*/ 180923 w 1414110"/>
                  <a:gd name="connsiteY73" fmla="*/ 3857571 h 4307396"/>
                  <a:gd name="connsiteX74" fmla="*/ 17389 w 1414110"/>
                  <a:gd name="connsiteY74" fmla="*/ 3944760 h 4307396"/>
                  <a:gd name="connsiteX75" fmla="*/ 2207 w 1414110"/>
                  <a:gd name="connsiteY75" fmla="*/ 3997681 h 4307396"/>
                  <a:gd name="connsiteX76" fmla="*/ 8280 w 1414110"/>
                  <a:gd name="connsiteY76" fmla="*/ 4087906 h 4307396"/>
                  <a:gd name="connsiteX77" fmla="*/ 26932 w 1414110"/>
                  <a:gd name="connsiteY77" fmla="*/ 4142996 h 4307396"/>
                  <a:gd name="connsiteX78" fmla="*/ 173982 w 1414110"/>
                  <a:gd name="connsiteY78" fmla="*/ 4267923 h 4307396"/>
                  <a:gd name="connsiteX79" fmla="*/ 357903 w 1414110"/>
                  <a:gd name="connsiteY79" fmla="*/ 4300890 h 4307396"/>
                  <a:gd name="connsiteX80" fmla="*/ 537053 w 1414110"/>
                  <a:gd name="connsiteY80" fmla="*/ 4307397 h 4307396"/>
                  <a:gd name="connsiteX81" fmla="*/ 847637 w 1414110"/>
                  <a:gd name="connsiteY81" fmla="*/ 4303927 h 4307396"/>
                  <a:gd name="connsiteX82" fmla="*/ 1073200 w 1414110"/>
                  <a:gd name="connsiteY82" fmla="*/ 4286142 h 4307396"/>
                  <a:gd name="connsiteX83" fmla="*/ 1255386 w 1414110"/>
                  <a:gd name="connsiteY83" fmla="*/ 4244933 h 4307396"/>
                  <a:gd name="connsiteX84" fmla="*/ 1396797 w 1414110"/>
                  <a:gd name="connsiteY84" fmla="*/ 4113499 h 4307396"/>
                  <a:gd name="connsiteX85" fmla="*/ 1413281 w 1414110"/>
                  <a:gd name="connsiteY85" fmla="*/ 4057542 h 4307396"/>
                  <a:gd name="connsiteX86" fmla="*/ 1415016 w 1414110"/>
                  <a:gd name="connsiteY86" fmla="*/ 3967316 h 4307396"/>
                  <a:gd name="connsiteX87" fmla="*/ 1396363 w 1414110"/>
                  <a:gd name="connsiteY87" fmla="*/ 3915263 h 4307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414110" h="4307396">
                    <a:moveTo>
                      <a:pt x="1396363" y="3915263"/>
                    </a:moveTo>
                    <a:cubicBezTo>
                      <a:pt x="1349082" y="3869283"/>
                      <a:pt x="1289221" y="3853233"/>
                      <a:pt x="1229360" y="3835448"/>
                    </a:cubicBezTo>
                    <a:cubicBezTo>
                      <a:pt x="1156485" y="3813759"/>
                      <a:pt x="1081442" y="3807253"/>
                      <a:pt x="1006399" y="3801614"/>
                    </a:cubicBezTo>
                    <a:cubicBezTo>
                      <a:pt x="985144" y="3799879"/>
                      <a:pt x="963889" y="3795541"/>
                      <a:pt x="942200" y="3796408"/>
                    </a:cubicBezTo>
                    <a:cubicBezTo>
                      <a:pt x="935259" y="3796408"/>
                      <a:pt x="928753" y="3794673"/>
                      <a:pt x="928319" y="3786432"/>
                    </a:cubicBezTo>
                    <a:cubicBezTo>
                      <a:pt x="924415" y="3738716"/>
                      <a:pt x="903594" y="3692302"/>
                      <a:pt x="908799" y="3644153"/>
                    </a:cubicBezTo>
                    <a:cubicBezTo>
                      <a:pt x="914438" y="3592968"/>
                      <a:pt x="915306" y="3542216"/>
                      <a:pt x="929620" y="3491030"/>
                    </a:cubicBezTo>
                    <a:cubicBezTo>
                      <a:pt x="944802" y="3435941"/>
                      <a:pt x="957382" y="3379550"/>
                      <a:pt x="962587" y="3322291"/>
                    </a:cubicBezTo>
                    <a:cubicBezTo>
                      <a:pt x="979071" y="3276745"/>
                      <a:pt x="983408" y="2716306"/>
                      <a:pt x="1003796" y="2585306"/>
                    </a:cubicBezTo>
                    <a:cubicBezTo>
                      <a:pt x="1019412" y="2490309"/>
                      <a:pt x="1030690" y="2408325"/>
                      <a:pt x="1026352" y="2337186"/>
                    </a:cubicBezTo>
                    <a:cubicBezTo>
                      <a:pt x="1022448" y="2272553"/>
                      <a:pt x="1023316" y="2223970"/>
                      <a:pt x="1014207" y="2159771"/>
                    </a:cubicBezTo>
                    <a:cubicBezTo>
                      <a:pt x="1004663" y="2091235"/>
                      <a:pt x="1010303" y="2020529"/>
                      <a:pt x="986445" y="1953294"/>
                    </a:cubicBezTo>
                    <a:cubicBezTo>
                      <a:pt x="976902" y="1925966"/>
                      <a:pt x="974299" y="1895602"/>
                      <a:pt x="966491" y="1867406"/>
                    </a:cubicBezTo>
                    <a:cubicBezTo>
                      <a:pt x="962153" y="1857429"/>
                      <a:pt x="961286" y="1847886"/>
                      <a:pt x="968660" y="1839211"/>
                    </a:cubicBezTo>
                    <a:cubicBezTo>
                      <a:pt x="975167" y="1831403"/>
                      <a:pt x="973865" y="1823595"/>
                      <a:pt x="971697" y="1814919"/>
                    </a:cubicBezTo>
                    <a:cubicBezTo>
                      <a:pt x="979505" y="1803207"/>
                      <a:pt x="982107" y="1790628"/>
                      <a:pt x="982107" y="1776747"/>
                    </a:cubicBezTo>
                    <a:cubicBezTo>
                      <a:pt x="982107" y="1751154"/>
                      <a:pt x="1037631" y="1712548"/>
                      <a:pt x="1028955" y="1698233"/>
                    </a:cubicBezTo>
                    <a:cubicBezTo>
                      <a:pt x="1030256" y="1696498"/>
                      <a:pt x="1117879" y="1602369"/>
                      <a:pt x="1133061" y="1539471"/>
                    </a:cubicBezTo>
                    <a:cubicBezTo>
                      <a:pt x="1137399" y="1521687"/>
                      <a:pt x="1140869" y="1503902"/>
                      <a:pt x="1150412" y="1486985"/>
                    </a:cubicBezTo>
                    <a:cubicBezTo>
                      <a:pt x="1157787" y="1474405"/>
                      <a:pt x="1159088" y="1454885"/>
                      <a:pt x="1159522" y="1438835"/>
                    </a:cubicBezTo>
                    <a:cubicBezTo>
                      <a:pt x="1160823" y="1375070"/>
                      <a:pt x="1179475" y="1313908"/>
                      <a:pt x="1181210" y="1250143"/>
                    </a:cubicBezTo>
                    <a:cubicBezTo>
                      <a:pt x="1182946" y="1196788"/>
                      <a:pt x="1190754" y="1142566"/>
                      <a:pt x="1212876" y="1092248"/>
                    </a:cubicBezTo>
                    <a:cubicBezTo>
                      <a:pt x="1220684" y="1074897"/>
                      <a:pt x="1212442" y="1027182"/>
                      <a:pt x="1214177" y="1024145"/>
                    </a:cubicBezTo>
                    <a:cubicBezTo>
                      <a:pt x="1227625" y="997685"/>
                      <a:pt x="1221985" y="973827"/>
                      <a:pt x="1215913" y="945632"/>
                    </a:cubicBezTo>
                    <a:cubicBezTo>
                      <a:pt x="1209840" y="917436"/>
                      <a:pt x="1198128" y="891844"/>
                      <a:pt x="1188585" y="865817"/>
                    </a:cubicBezTo>
                    <a:cubicBezTo>
                      <a:pt x="1170366" y="818102"/>
                      <a:pt x="1131760" y="790774"/>
                      <a:pt x="1083177" y="777761"/>
                    </a:cubicBezTo>
                    <a:cubicBezTo>
                      <a:pt x="1068429" y="773857"/>
                      <a:pt x="1056717" y="762578"/>
                      <a:pt x="1045439" y="754337"/>
                    </a:cubicBezTo>
                    <a:cubicBezTo>
                      <a:pt x="1008568" y="728310"/>
                      <a:pt x="963889" y="717032"/>
                      <a:pt x="929186" y="689270"/>
                    </a:cubicBezTo>
                    <a:cubicBezTo>
                      <a:pt x="911402" y="674956"/>
                      <a:pt x="889713" y="668449"/>
                      <a:pt x="870627" y="658038"/>
                    </a:cubicBezTo>
                    <a:cubicBezTo>
                      <a:pt x="841564" y="642422"/>
                      <a:pt x="822911" y="616396"/>
                      <a:pt x="799054" y="596008"/>
                    </a:cubicBezTo>
                    <a:cubicBezTo>
                      <a:pt x="787775" y="586465"/>
                      <a:pt x="791246" y="568680"/>
                      <a:pt x="791246" y="554800"/>
                    </a:cubicBezTo>
                    <a:cubicBezTo>
                      <a:pt x="791680" y="519664"/>
                      <a:pt x="791680" y="484094"/>
                      <a:pt x="796017" y="449392"/>
                    </a:cubicBezTo>
                    <a:cubicBezTo>
                      <a:pt x="798620" y="429872"/>
                      <a:pt x="808597" y="411220"/>
                      <a:pt x="816838" y="393001"/>
                    </a:cubicBezTo>
                    <a:cubicBezTo>
                      <a:pt x="830719" y="363504"/>
                      <a:pt x="828117" y="332272"/>
                      <a:pt x="827683" y="301474"/>
                    </a:cubicBezTo>
                    <a:cubicBezTo>
                      <a:pt x="827683" y="264170"/>
                      <a:pt x="823779" y="226865"/>
                      <a:pt x="822478" y="189126"/>
                    </a:cubicBezTo>
                    <a:cubicBezTo>
                      <a:pt x="821176" y="148785"/>
                      <a:pt x="805994" y="112782"/>
                      <a:pt x="782136" y="78080"/>
                    </a:cubicBezTo>
                    <a:cubicBezTo>
                      <a:pt x="762183" y="49017"/>
                      <a:pt x="737458" y="32099"/>
                      <a:pt x="707093" y="19954"/>
                    </a:cubicBezTo>
                    <a:cubicBezTo>
                      <a:pt x="689308" y="13013"/>
                      <a:pt x="646798" y="3904"/>
                      <a:pt x="628146" y="0"/>
                    </a:cubicBezTo>
                    <a:cubicBezTo>
                      <a:pt x="627278" y="9543"/>
                      <a:pt x="547897" y="14315"/>
                      <a:pt x="530546" y="22123"/>
                    </a:cubicBezTo>
                    <a:cubicBezTo>
                      <a:pt x="500616" y="35570"/>
                      <a:pt x="476758" y="53354"/>
                      <a:pt x="458106" y="83285"/>
                    </a:cubicBezTo>
                    <a:cubicBezTo>
                      <a:pt x="435549" y="118855"/>
                      <a:pt x="422102" y="155726"/>
                      <a:pt x="422970" y="196067"/>
                    </a:cubicBezTo>
                    <a:cubicBezTo>
                      <a:pt x="423404" y="233372"/>
                      <a:pt x="421668" y="271110"/>
                      <a:pt x="422970" y="308415"/>
                    </a:cubicBezTo>
                    <a:cubicBezTo>
                      <a:pt x="424271" y="339213"/>
                      <a:pt x="422536" y="370445"/>
                      <a:pt x="438152" y="399508"/>
                    </a:cubicBezTo>
                    <a:cubicBezTo>
                      <a:pt x="447695" y="417293"/>
                      <a:pt x="458106" y="435511"/>
                      <a:pt x="461576" y="455031"/>
                    </a:cubicBezTo>
                    <a:cubicBezTo>
                      <a:pt x="467649" y="489733"/>
                      <a:pt x="469384" y="524869"/>
                      <a:pt x="471119" y="560005"/>
                    </a:cubicBezTo>
                    <a:cubicBezTo>
                      <a:pt x="471986" y="573886"/>
                      <a:pt x="475890" y="591237"/>
                      <a:pt x="465046" y="601647"/>
                    </a:cubicBezTo>
                    <a:cubicBezTo>
                      <a:pt x="442056" y="623336"/>
                      <a:pt x="424705" y="649797"/>
                      <a:pt x="396076" y="666714"/>
                    </a:cubicBezTo>
                    <a:cubicBezTo>
                      <a:pt x="376990" y="677992"/>
                      <a:pt x="356168" y="685366"/>
                      <a:pt x="338817" y="700548"/>
                    </a:cubicBezTo>
                    <a:cubicBezTo>
                      <a:pt x="304983" y="730045"/>
                      <a:pt x="261171" y="743059"/>
                      <a:pt x="225602" y="770820"/>
                    </a:cubicBezTo>
                    <a:cubicBezTo>
                      <a:pt x="214757" y="779496"/>
                      <a:pt x="203479" y="791208"/>
                      <a:pt x="188731" y="795979"/>
                    </a:cubicBezTo>
                    <a:cubicBezTo>
                      <a:pt x="140582" y="811161"/>
                      <a:pt x="103277" y="840224"/>
                      <a:pt x="87227" y="888807"/>
                    </a:cubicBezTo>
                    <a:cubicBezTo>
                      <a:pt x="78552" y="915268"/>
                      <a:pt x="68141" y="941294"/>
                      <a:pt x="63369" y="969923"/>
                    </a:cubicBezTo>
                    <a:cubicBezTo>
                      <a:pt x="58598" y="998119"/>
                      <a:pt x="53826" y="1022410"/>
                      <a:pt x="68575" y="1048437"/>
                    </a:cubicBezTo>
                    <a:cubicBezTo>
                      <a:pt x="70310" y="1051473"/>
                      <a:pt x="64237" y="1099189"/>
                      <a:pt x="72912" y="1116540"/>
                    </a:cubicBezTo>
                    <a:cubicBezTo>
                      <a:pt x="97204" y="1165990"/>
                      <a:pt x="107615" y="1219778"/>
                      <a:pt x="111519" y="1272699"/>
                    </a:cubicBezTo>
                    <a:cubicBezTo>
                      <a:pt x="116290" y="1336464"/>
                      <a:pt x="137545" y="1396759"/>
                      <a:pt x="141883" y="1460090"/>
                    </a:cubicBezTo>
                    <a:cubicBezTo>
                      <a:pt x="142750" y="1475706"/>
                      <a:pt x="145353" y="1495226"/>
                      <a:pt x="153161" y="1507372"/>
                    </a:cubicBezTo>
                    <a:cubicBezTo>
                      <a:pt x="163572" y="1523856"/>
                      <a:pt x="167909" y="1541207"/>
                      <a:pt x="173115" y="1558991"/>
                    </a:cubicBezTo>
                    <a:cubicBezTo>
                      <a:pt x="191333" y="1621455"/>
                      <a:pt x="282860" y="1711247"/>
                      <a:pt x="284161" y="1712982"/>
                    </a:cubicBezTo>
                    <a:cubicBezTo>
                      <a:pt x="275920" y="1727730"/>
                      <a:pt x="333178" y="1763734"/>
                      <a:pt x="334479" y="1789327"/>
                    </a:cubicBezTo>
                    <a:cubicBezTo>
                      <a:pt x="334913" y="1803207"/>
                      <a:pt x="338817" y="1815787"/>
                      <a:pt x="346625" y="1827065"/>
                    </a:cubicBezTo>
                    <a:cubicBezTo>
                      <a:pt x="344890" y="1835740"/>
                      <a:pt x="343589" y="1843982"/>
                      <a:pt x="350963" y="1851356"/>
                    </a:cubicBezTo>
                    <a:cubicBezTo>
                      <a:pt x="358771" y="1859598"/>
                      <a:pt x="358337" y="1869575"/>
                      <a:pt x="354433" y="1879552"/>
                    </a:cubicBezTo>
                    <a:cubicBezTo>
                      <a:pt x="347493" y="1908181"/>
                      <a:pt x="346625" y="1938545"/>
                      <a:pt x="338383" y="1966307"/>
                    </a:cubicBezTo>
                    <a:cubicBezTo>
                      <a:pt x="317562" y="2034410"/>
                      <a:pt x="326238" y="2104682"/>
                      <a:pt x="320165" y="2174086"/>
                    </a:cubicBezTo>
                    <a:cubicBezTo>
                      <a:pt x="314092" y="2238285"/>
                      <a:pt x="317562" y="2286868"/>
                      <a:pt x="316261" y="2351500"/>
                    </a:cubicBezTo>
                    <a:cubicBezTo>
                      <a:pt x="314960" y="2422640"/>
                      <a:pt x="329708" y="2504190"/>
                      <a:pt x="350095" y="2598319"/>
                    </a:cubicBezTo>
                    <a:cubicBezTo>
                      <a:pt x="376556" y="2728018"/>
                      <a:pt x="406053" y="3287589"/>
                      <a:pt x="424271" y="3332702"/>
                    </a:cubicBezTo>
                    <a:cubicBezTo>
                      <a:pt x="432079" y="3389960"/>
                      <a:pt x="447261" y="3445484"/>
                      <a:pt x="465046" y="3499706"/>
                    </a:cubicBezTo>
                    <a:cubicBezTo>
                      <a:pt x="481530" y="3550024"/>
                      <a:pt x="484566" y="3600775"/>
                      <a:pt x="492374" y="3651527"/>
                    </a:cubicBezTo>
                    <a:cubicBezTo>
                      <a:pt x="499748" y="3699676"/>
                      <a:pt x="481096" y="3746524"/>
                      <a:pt x="479361" y="3794673"/>
                    </a:cubicBezTo>
                    <a:cubicBezTo>
                      <a:pt x="478927" y="3802915"/>
                      <a:pt x="472854" y="3805084"/>
                      <a:pt x="465914" y="3805518"/>
                    </a:cubicBezTo>
                    <a:cubicBezTo>
                      <a:pt x="444225" y="3805951"/>
                      <a:pt x="423404" y="3811157"/>
                      <a:pt x="402148" y="3813759"/>
                    </a:cubicBezTo>
                    <a:cubicBezTo>
                      <a:pt x="327105" y="3822435"/>
                      <a:pt x="252930" y="3832412"/>
                      <a:pt x="180923" y="3857571"/>
                    </a:cubicBezTo>
                    <a:cubicBezTo>
                      <a:pt x="121929" y="3877958"/>
                      <a:pt x="62502" y="3897044"/>
                      <a:pt x="17389" y="3944760"/>
                    </a:cubicBezTo>
                    <a:cubicBezTo>
                      <a:pt x="1773" y="3961243"/>
                      <a:pt x="-3432" y="3978161"/>
                      <a:pt x="2207" y="3997681"/>
                    </a:cubicBezTo>
                    <a:cubicBezTo>
                      <a:pt x="10882" y="4027611"/>
                      <a:pt x="8280" y="4057542"/>
                      <a:pt x="8280" y="4087906"/>
                    </a:cubicBezTo>
                    <a:cubicBezTo>
                      <a:pt x="11750" y="4106992"/>
                      <a:pt x="15220" y="4126946"/>
                      <a:pt x="26932" y="4142996"/>
                    </a:cubicBezTo>
                    <a:cubicBezTo>
                      <a:pt x="65972" y="4196350"/>
                      <a:pt x="116290" y="4236691"/>
                      <a:pt x="173982" y="4267923"/>
                    </a:cubicBezTo>
                    <a:cubicBezTo>
                      <a:pt x="231241" y="4298721"/>
                      <a:pt x="295873" y="4293082"/>
                      <a:pt x="357903" y="4300890"/>
                    </a:cubicBezTo>
                    <a:cubicBezTo>
                      <a:pt x="371350" y="4302626"/>
                      <a:pt x="456371" y="4305228"/>
                      <a:pt x="537053" y="4307397"/>
                    </a:cubicBezTo>
                    <a:lnTo>
                      <a:pt x="847637" y="4303927"/>
                    </a:lnTo>
                    <a:cubicBezTo>
                      <a:pt x="938296" y="4297854"/>
                      <a:pt x="1057150" y="4289178"/>
                      <a:pt x="1073200" y="4286142"/>
                    </a:cubicBezTo>
                    <a:cubicBezTo>
                      <a:pt x="1134796" y="4275731"/>
                      <a:pt x="1199863" y="4278334"/>
                      <a:pt x="1255386" y="4244933"/>
                    </a:cubicBezTo>
                    <a:cubicBezTo>
                      <a:pt x="1311343" y="4211533"/>
                      <a:pt x="1360360" y="4168588"/>
                      <a:pt x="1396797" y="4113499"/>
                    </a:cubicBezTo>
                    <a:cubicBezTo>
                      <a:pt x="1407642" y="4097015"/>
                      <a:pt x="1410244" y="4077062"/>
                      <a:pt x="1413281" y="4057542"/>
                    </a:cubicBezTo>
                    <a:cubicBezTo>
                      <a:pt x="1411546" y="4027611"/>
                      <a:pt x="1407642" y="3997681"/>
                      <a:pt x="1415016" y="3967316"/>
                    </a:cubicBezTo>
                    <a:cubicBezTo>
                      <a:pt x="1418920" y="3947796"/>
                      <a:pt x="1412847" y="3930879"/>
                      <a:pt x="1396363" y="3915263"/>
                    </a:cubicBezTo>
                    <a:close/>
                  </a:path>
                </a:pathLst>
              </a:custGeom>
              <a:grpFill/>
              <a:ln w="43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66" name="Picture 165" descr="Icon&#10;&#10;Description automatically generated">
              <a:extLst>
                <a:ext uri="{FF2B5EF4-FFF2-40B4-BE49-F238E27FC236}">
                  <a16:creationId xmlns:a16="http://schemas.microsoft.com/office/drawing/2014/main" id="{11FC42A1-6D31-484C-BDD1-1CF43C097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0753" y="1222503"/>
              <a:ext cx="1467225" cy="1467226"/>
            </a:xfrm>
            <a:prstGeom prst="rect">
              <a:avLst/>
            </a:prstGeom>
          </p:spPr>
        </p:pic>
        <p:pic>
          <p:nvPicPr>
            <p:cNvPr id="167" name="Picture 166" descr="A picture containing text, clock, sign&#10;&#10;Description automatically generated">
              <a:extLst>
                <a:ext uri="{FF2B5EF4-FFF2-40B4-BE49-F238E27FC236}">
                  <a16:creationId xmlns:a16="http://schemas.microsoft.com/office/drawing/2014/main" id="{48833EA7-9FA6-499D-8E94-FEEF6B29E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42924">
              <a:off x="7996397" y="1381144"/>
              <a:ext cx="1125329" cy="1125328"/>
            </a:xfrm>
            <a:prstGeom prst="rect">
              <a:avLst/>
            </a:prstGeom>
          </p:spPr>
        </p:pic>
      </p:grpSp>
      <p:grpSp>
        <p:nvGrpSpPr>
          <p:cNvPr id="108" name="Google Shape;4816;p61">
            <a:extLst>
              <a:ext uri="{FF2B5EF4-FFF2-40B4-BE49-F238E27FC236}">
                <a16:creationId xmlns:a16="http://schemas.microsoft.com/office/drawing/2014/main" id="{067A4D8E-69B8-4758-94E2-787E7E2B031D}"/>
              </a:ext>
            </a:extLst>
          </p:cNvPr>
          <p:cNvGrpSpPr/>
          <p:nvPr/>
        </p:nvGrpSpPr>
        <p:grpSpPr>
          <a:xfrm>
            <a:off x="347332" y="2210176"/>
            <a:ext cx="5568175" cy="2939058"/>
            <a:chOff x="233350" y="949250"/>
            <a:chExt cx="7137300" cy="380230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09" name="Google Shape;4817;p61">
              <a:extLst>
                <a:ext uri="{FF2B5EF4-FFF2-40B4-BE49-F238E27FC236}">
                  <a16:creationId xmlns:a16="http://schemas.microsoft.com/office/drawing/2014/main" id="{CAE7C6A0-0379-4689-A76E-5EE688928172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818;p61">
              <a:extLst>
                <a:ext uri="{FF2B5EF4-FFF2-40B4-BE49-F238E27FC236}">
                  <a16:creationId xmlns:a16="http://schemas.microsoft.com/office/drawing/2014/main" id="{C69BF79F-07A9-4CD9-9BB3-83BF7676A8FC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819;p61">
              <a:extLst>
                <a:ext uri="{FF2B5EF4-FFF2-40B4-BE49-F238E27FC236}">
                  <a16:creationId xmlns:a16="http://schemas.microsoft.com/office/drawing/2014/main" id="{D1536EA7-5B4C-4F33-A8EC-846024FDA9AA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820;p61">
              <a:extLst>
                <a:ext uri="{FF2B5EF4-FFF2-40B4-BE49-F238E27FC236}">
                  <a16:creationId xmlns:a16="http://schemas.microsoft.com/office/drawing/2014/main" id="{5E8D02D7-FE67-4FC6-973E-BD43B523961E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821;p61">
              <a:extLst>
                <a:ext uri="{FF2B5EF4-FFF2-40B4-BE49-F238E27FC236}">
                  <a16:creationId xmlns:a16="http://schemas.microsoft.com/office/drawing/2014/main" id="{FC1DCF7E-564A-4F7F-B723-C2843234728E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822;p61">
              <a:extLst>
                <a:ext uri="{FF2B5EF4-FFF2-40B4-BE49-F238E27FC236}">
                  <a16:creationId xmlns:a16="http://schemas.microsoft.com/office/drawing/2014/main" id="{A6A0DF59-5D77-44F6-AD16-F9741C226A22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823;p61">
              <a:extLst>
                <a:ext uri="{FF2B5EF4-FFF2-40B4-BE49-F238E27FC236}">
                  <a16:creationId xmlns:a16="http://schemas.microsoft.com/office/drawing/2014/main" id="{96F8F5F1-DE4B-48F2-98A4-DD7CAD474849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824;p61">
              <a:extLst>
                <a:ext uri="{FF2B5EF4-FFF2-40B4-BE49-F238E27FC236}">
                  <a16:creationId xmlns:a16="http://schemas.microsoft.com/office/drawing/2014/main" id="{2734321A-9322-4593-8D1A-798F68C7F5AC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825;p61">
              <a:extLst>
                <a:ext uri="{FF2B5EF4-FFF2-40B4-BE49-F238E27FC236}">
                  <a16:creationId xmlns:a16="http://schemas.microsoft.com/office/drawing/2014/main" id="{BDF3D3DC-1BE3-49FE-ABAA-802441180D67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826;p61">
              <a:extLst>
                <a:ext uri="{FF2B5EF4-FFF2-40B4-BE49-F238E27FC236}">
                  <a16:creationId xmlns:a16="http://schemas.microsoft.com/office/drawing/2014/main" id="{F03B1B34-841C-48C6-BE6A-6872624A31C9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827;p61">
              <a:extLst>
                <a:ext uri="{FF2B5EF4-FFF2-40B4-BE49-F238E27FC236}">
                  <a16:creationId xmlns:a16="http://schemas.microsoft.com/office/drawing/2014/main" id="{63FC9144-AEF5-49F9-B137-9186440DEB47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828;p61">
              <a:extLst>
                <a:ext uri="{FF2B5EF4-FFF2-40B4-BE49-F238E27FC236}">
                  <a16:creationId xmlns:a16="http://schemas.microsoft.com/office/drawing/2014/main" id="{4092BB46-FB10-4173-A8FD-40C6E5835B1F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829;p61">
              <a:extLst>
                <a:ext uri="{FF2B5EF4-FFF2-40B4-BE49-F238E27FC236}">
                  <a16:creationId xmlns:a16="http://schemas.microsoft.com/office/drawing/2014/main" id="{C9EA00FF-B03A-4275-A6F4-46480BFBB1ED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830;p61">
              <a:extLst>
                <a:ext uri="{FF2B5EF4-FFF2-40B4-BE49-F238E27FC236}">
                  <a16:creationId xmlns:a16="http://schemas.microsoft.com/office/drawing/2014/main" id="{49B6A31B-4DCB-4EDD-A178-74EC20233792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831;p61">
              <a:extLst>
                <a:ext uri="{FF2B5EF4-FFF2-40B4-BE49-F238E27FC236}">
                  <a16:creationId xmlns:a16="http://schemas.microsoft.com/office/drawing/2014/main" id="{A37B6F8A-D228-4F1E-BC2E-0AFB751A1075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832;p61">
              <a:extLst>
                <a:ext uri="{FF2B5EF4-FFF2-40B4-BE49-F238E27FC236}">
                  <a16:creationId xmlns:a16="http://schemas.microsoft.com/office/drawing/2014/main" id="{FC5AF005-AE1D-40BD-855E-64418F3FA865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833;p61">
              <a:extLst>
                <a:ext uri="{FF2B5EF4-FFF2-40B4-BE49-F238E27FC236}">
                  <a16:creationId xmlns:a16="http://schemas.microsoft.com/office/drawing/2014/main" id="{0208F17B-234F-469B-B4AE-073C976BA91F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834;p61">
              <a:extLst>
                <a:ext uri="{FF2B5EF4-FFF2-40B4-BE49-F238E27FC236}">
                  <a16:creationId xmlns:a16="http://schemas.microsoft.com/office/drawing/2014/main" id="{B25248D9-D6F9-4577-9DB2-E9877665F86B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835;p61">
              <a:extLst>
                <a:ext uri="{FF2B5EF4-FFF2-40B4-BE49-F238E27FC236}">
                  <a16:creationId xmlns:a16="http://schemas.microsoft.com/office/drawing/2014/main" id="{20E59DAA-B417-4EB6-90DE-43DEDD3CF557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836;p61">
              <a:extLst>
                <a:ext uri="{FF2B5EF4-FFF2-40B4-BE49-F238E27FC236}">
                  <a16:creationId xmlns:a16="http://schemas.microsoft.com/office/drawing/2014/main" id="{F452F803-DA65-40CF-A741-B0A88BF0DE78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837;p61">
              <a:extLst>
                <a:ext uri="{FF2B5EF4-FFF2-40B4-BE49-F238E27FC236}">
                  <a16:creationId xmlns:a16="http://schemas.microsoft.com/office/drawing/2014/main" id="{9991995A-DB06-464C-A0F4-411005750E20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838;p61">
              <a:extLst>
                <a:ext uri="{FF2B5EF4-FFF2-40B4-BE49-F238E27FC236}">
                  <a16:creationId xmlns:a16="http://schemas.microsoft.com/office/drawing/2014/main" id="{FF3AF9DC-2CBE-4EE8-9018-F764B68D928E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839;p61">
              <a:extLst>
                <a:ext uri="{FF2B5EF4-FFF2-40B4-BE49-F238E27FC236}">
                  <a16:creationId xmlns:a16="http://schemas.microsoft.com/office/drawing/2014/main" id="{498A7DB1-F57A-45FB-A303-B31770DA2992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840;p61">
              <a:extLst>
                <a:ext uri="{FF2B5EF4-FFF2-40B4-BE49-F238E27FC236}">
                  <a16:creationId xmlns:a16="http://schemas.microsoft.com/office/drawing/2014/main" id="{5A49420D-C0A0-451E-A9FD-3B8BE08FCC8B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841;p61">
              <a:extLst>
                <a:ext uri="{FF2B5EF4-FFF2-40B4-BE49-F238E27FC236}">
                  <a16:creationId xmlns:a16="http://schemas.microsoft.com/office/drawing/2014/main" id="{997846F4-7F36-4CB7-965E-87EDAF0BD149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842;p61">
              <a:extLst>
                <a:ext uri="{FF2B5EF4-FFF2-40B4-BE49-F238E27FC236}">
                  <a16:creationId xmlns:a16="http://schemas.microsoft.com/office/drawing/2014/main" id="{C8BADACC-52F6-4FA3-B6EB-171D27279CD6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843;p61">
              <a:extLst>
                <a:ext uri="{FF2B5EF4-FFF2-40B4-BE49-F238E27FC236}">
                  <a16:creationId xmlns:a16="http://schemas.microsoft.com/office/drawing/2014/main" id="{26B21B0C-9D49-4E83-BCFB-593846FE482B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844;p61">
              <a:extLst>
                <a:ext uri="{FF2B5EF4-FFF2-40B4-BE49-F238E27FC236}">
                  <a16:creationId xmlns:a16="http://schemas.microsoft.com/office/drawing/2014/main" id="{E381BF93-5A06-42C2-B4D7-8F256863626F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845;p61">
              <a:extLst>
                <a:ext uri="{FF2B5EF4-FFF2-40B4-BE49-F238E27FC236}">
                  <a16:creationId xmlns:a16="http://schemas.microsoft.com/office/drawing/2014/main" id="{6C57A25E-971F-480C-898F-F17F1D6A0C27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846;p61">
              <a:extLst>
                <a:ext uri="{FF2B5EF4-FFF2-40B4-BE49-F238E27FC236}">
                  <a16:creationId xmlns:a16="http://schemas.microsoft.com/office/drawing/2014/main" id="{0ADFED47-8F05-459A-B30B-F6614597D2B6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847;p61">
              <a:extLst>
                <a:ext uri="{FF2B5EF4-FFF2-40B4-BE49-F238E27FC236}">
                  <a16:creationId xmlns:a16="http://schemas.microsoft.com/office/drawing/2014/main" id="{7D50822E-5724-4B0A-82FE-A3BA1A9C29F4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848;p61">
              <a:extLst>
                <a:ext uri="{FF2B5EF4-FFF2-40B4-BE49-F238E27FC236}">
                  <a16:creationId xmlns:a16="http://schemas.microsoft.com/office/drawing/2014/main" id="{0531573D-12E8-40AD-B623-B6E6B79EAE97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849;p61">
              <a:extLst>
                <a:ext uri="{FF2B5EF4-FFF2-40B4-BE49-F238E27FC236}">
                  <a16:creationId xmlns:a16="http://schemas.microsoft.com/office/drawing/2014/main" id="{12AB9022-B82D-476A-B7D9-2F3A3F3E24C2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850;p61">
              <a:extLst>
                <a:ext uri="{FF2B5EF4-FFF2-40B4-BE49-F238E27FC236}">
                  <a16:creationId xmlns:a16="http://schemas.microsoft.com/office/drawing/2014/main" id="{81F8F2E3-5610-4BAA-9966-86919876FEEB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851;p61">
              <a:extLst>
                <a:ext uri="{FF2B5EF4-FFF2-40B4-BE49-F238E27FC236}">
                  <a16:creationId xmlns:a16="http://schemas.microsoft.com/office/drawing/2014/main" id="{5E93576D-321F-4415-A663-C62BBCD47DB9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852;p61">
              <a:extLst>
                <a:ext uri="{FF2B5EF4-FFF2-40B4-BE49-F238E27FC236}">
                  <a16:creationId xmlns:a16="http://schemas.microsoft.com/office/drawing/2014/main" id="{7DE55BEE-BB85-477E-8B32-26CED8E3E3C2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853;p61">
              <a:extLst>
                <a:ext uri="{FF2B5EF4-FFF2-40B4-BE49-F238E27FC236}">
                  <a16:creationId xmlns:a16="http://schemas.microsoft.com/office/drawing/2014/main" id="{BB7DD718-DE24-443C-BAFF-4531F9A179AC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854;p61">
              <a:extLst>
                <a:ext uri="{FF2B5EF4-FFF2-40B4-BE49-F238E27FC236}">
                  <a16:creationId xmlns:a16="http://schemas.microsoft.com/office/drawing/2014/main" id="{C350E635-D9E2-4F77-9CBA-C2AEA0FE87C3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855;p61">
              <a:extLst>
                <a:ext uri="{FF2B5EF4-FFF2-40B4-BE49-F238E27FC236}">
                  <a16:creationId xmlns:a16="http://schemas.microsoft.com/office/drawing/2014/main" id="{AC49A518-3B58-4B0A-9A13-CFC3B1C362BA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856;p61">
              <a:extLst>
                <a:ext uri="{FF2B5EF4-FFF2-40B4-BE49-F238E27FC236}">
                  <a16:creationId xmlns:a16="http://schemas.microsoft.com/office/drawing/2014/main" id="{3C4A77F9-5D4D-49D9-AF8E-D3DCA4951983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857;p61">
              <a:extLst>
                <a:ext uri="{FF2B5EF4-FFF2-40B4-BE49-F238E27FC236}">
                  <a16:creationId xmlns:a16="http://schemas.microsoft.com/office/drawing/2014/main" id="{EDCC76C7-9A3B-43E0-AD5F-EDC42ACCF01E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858;p61">
              <a:extLst>
                <a:ext uri="{FF2B5EF4-FFF2-40B4-BE49-F238E27FC236}">
                  <a16:creationId xmlns:a16="http://schemas.microsoft.com/office/drawing/2014/main" id="{E2135199-42D9-4534-8A1B-1F6F761E11DE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859;p61">
              <a:extLst>
                <a:ext uri="{FF2B5EF4-FFF2-40B4-BE49-F238E27FC236}">
                  <a16:creationId xmlns:a16="http://schemas.microsoft.com/office/drawing/2014/main" id="{6DA66AAC-F29C-43DE-BB48-398D8C1E4913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860;p61">
              <a:extLst>
                <a:ext uri="{FF2B5EF4-FFF2-40B4-BE49-F238E27FC236}">
                  <a16:creationId xmlns:a16="http://schemas.microsoft.com/office/drawing/2014/main" id="{F92861CB-3E47-4CEB-91F9-28EFFEEADDE1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861;p61">
              <a:extLst>
                <a:ext uri="{FF2B5EF4-FFF2-40B4-BE49-F238E27FC236}">
                  <a16:creationId xmlns:a16="http://schemas.microsoft.com/office/drawing/2014/main" id="{BA23EAEA-CDD7-44DB-A83E-3F1E94A38C13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862;p61">
              <a:extLst>
                <a:ext uri="{FF2B5EF4-FFF2-40B4-BE49-F238E27FC236}">
                  <a16:creationId xmlns:a16="http://schemas.microsoft.com/office/drawing/2014/main" id="{95BD2ADE-D66E-4CFA-8602-00E9FF4E080D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863;p61">
              <a:extLst>
                <a:ext uri="{FF2B5EF4-FFF2-40B4-BE49-F238E27FC236}">
                  <a16:creationId xmlns:a16="http://schemas.microsoft.com/office/drawing/2014/main" id="{05001580-C9A0-4C73-9591-06DB05EC5E9C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864;p61">
              <a:extLst>
                <a:ext uri="{FF2B5EF4-FFF2-40B4-BE49-F238E27FC236}">
                  <a16:creationId xmlns:a16="http://schemas.microsoft.com/office/drawing/2014/main" id="{1A8D34D9-C994-41B0-A325-68EF951C0581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865;p61">
              <a:extLst>
                <a:ext uri="{FF2B5EF4-FFF2-40B4-BE49-F238E27FC236}">
                  <a16:creationId xmlns:a16="http://schemas.microsoft.com/office/drawing/2014/main" id="{80D3A1A6-5D48-4EE9-A9E2-B941E00C0EE4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866;p61">
              <a:extLst>
                <a:ext uri="{FF2B5EF4-FFF2-40B4-BE49-F238E27FC236}">
                  <a16:creationId xmlns:a16="http://schemas.microsoft.com/office/drawing/2014/main" id="{E66B1852-B082-4C5E-9ABF-EAFBFE8C565B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867;p61">
              <a:extLst>
                <a:ext uri="{FF2B5EF4-FFF2-40B4-BE49-F238E27FC236}">
                  <a16:creationId xmlns:a16="http://schemas.microsoft.com/office/drawing/2014/main" id="{F64058E6-A0DA-4D8F-9A99-5DFECBD601B2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F7DD0A6-2D1A-4A71-9910-CCAD1BBB8124}"/>
              </a:ext>
            </a:extLst>
          </p:cNvPr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68C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09659C-9ABB-4EE1-BA74-348285DC995F}"/>
              </a:ext>
            </a:extLst>
          </p:cNvPr>
          <p:cNvSpPr txBox="1"/>
          <p:nvPr/>
        </p:nvSpPr>
        <p:spPr>
          <a:xfrm>
            <a:off x="4081463" y="162602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600" b="1" i="1" dirty="0" err="1">
                <a:solidFill>
                  <a:schemeClr val="bg1"/>
                </a:solidFill>
                <a:latin typeface="Oswald" pitchFamily="2" charset="0"/>
              </a:rPr>
              <a:t>Main</a:t>
            </a:r>
            <a:r>
              <a:rPr lang="pt-PT" sz="3600" b="1" i="1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sz="3600" b="1" i="1" dirty="0" err="1">
                <a:solidFill>
                  <a:schemeClr val="bg1"/>
                </a:solidFill>
                <a:latin typeface="Oswald" pitchFamily="2" charset="0"/>
              </a:rPr>
              <a:t>Conclusions</a:t>
            </a:r>
            <a:endParaRPr lang="en-US" sz="3600" b="1" i="1" dirty="0">
              <a:solidFill>
                <a:schemeClr val="bg1"/>
              </a:solidFill>
              <a:latin typeface="Oswald" pitchFamily="2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68798B9-2DBD-4594-BE03-40703801771C}"/>
              </a:ext>
            </a:extLst>
          </p:cNvPr>
          <p:cNvSpPr txBox="1"/>
          <p:nvPr/>
        </p:nvSpPr>
        <p:spPr>
          <a:xfrm>
            <a:off x="363354" y="2336178"/>
            <a:ext cx="55681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US is the country to which most titles are translated.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Titles that are translated to more than one region are typically translated to a European country 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As the number of regions increases, the average ratings get higher and the frequency of translated titles diminishes.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90D9F17-FD7B-4D21-8E59-EC25D8523379}"/>
              </a:ext>
            </a:extLst>
          </p:cNvPr>
          <p:cNvSpPr txBox="1"/>
          <p:nvPr/>
        </p:nvSpPr>
        <p:spPr>
          <a:xfrm>
            <a:off x="5988646" y="2316111"/>
            <a:ext cx="601028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Actors are the most relevant people for characterizing the title’s success, that is, the average ratings.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Despite this, there may be some specific members of the crew, more exactly directors, that can be related to a title’s success.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Titles that win any type of the awards explored have higher ratings.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BD5892-35B2-41E5-82CD-4F3F40AF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12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8CF10967-6DF2-40AE-8AF0-E5A5AAC54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93" y="1624156"/>
            <a:ext cx="4146395" cy="414639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B875B32-9E1E-4C78-961F-ABD16FB6824B}"/>
              </a:ext>
            </a:extLst>
          </p:cNvPr>
          <p:cNvGrpSpPr/>
          <p:nvPr/>
        </p:nvGrpSpPr>
        <p:grpSpPr>
          <a:xfrm>
            <a:off x="5636942" y="1959507"/>
            <a:ext cx="6265341" cy="3967625"/>
            <a:chOff x="6096000" y="335729"/>
            <a:chExt cx="6265341" cy="396762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C9BD31-8941-4466-BE54-9025C5B520E6}"/>
                </a:ext>
              </a:extLst>
            </p:cNvPr>
            <p:cNvSpPr txBox="1"/>
            <p:nvPr/>
          </p:nvSpPr>
          <p:spPr>
            <a:xfrm>
              <a:off x="6096000" y="335729"/>
              <a:ext cx="6265341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3900" dirty="0" err="1">
                  <a:solidFill>
                    <a:srgbClr val="3CA5DD"/>
                  </a:solidFill>
                  <a:latin typeface="Oswald" pitchFamily="2" charset="0"/>
                </a:rPr>
                <a:t>IMDb</a:t>
              </a:r>
              <a:endParaRPr lang="en-US" sz="23900" dirty="0">
                <a:solidFill>
                  <a:srgbClr val="3CA5DD"/>
                </a:solidFill>
                <a:latin typeface="Oswald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9E652E-7426-45C1-8B6F-5C6DD69ED9C5}"/>
                </a:ext>
              </a:extLst>
            </p:cNvPr>
            <p:cNvSpPr txBox="1"/>
            <p:nvPr/>
          </p:nvSpPr>
          <p:spPr>
            <a:xfrm>
              <a:off x="7222147" y="3595468"/>
              <a:ext cx="40130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000" dirty="0" err="1">
                  <a:solidFill>
                    <a:srgbClr val="CA2866"/>
                  </a:solidFill>
                  <a:latin typeface="Oswald" pitchFamily="2" charset="0"/>
                </a:rPr>
                <a:t>Datasets</a:t>
              </a:r>
              <a:r>
                <a:rPr lang="pt-PT" sz="4000" dirty="0">
                  <a:solidFill>
                    <a:srgbClr val="CA2866"/>
                  </a:solidFill>
                  <a:latin typeface="Oswald" pitchFamily="2" charset="0"/>
                </a:rPr>
                <a:t> </a:t>
              </a:r>
              <a:r>
                <a:rPr lang="pt-PT" sz="4000" dirty="0" err="1">
                  <a:solidFill>
                    <a:srgbClr val="CA2866"/>
                  </a:solidFill>
                  <a:latin typeface="Oswald" pitchFamily="2" charset="0"/>
                </a:rPr>
                <a:t>Analysis</a:t>
              </a:r>
              <a:endParaRPr lang="en-US" sz="4000" dirty="0">
                <a:solidFill>
                  <a:srgbClr val="CA2866"/>
                </a:solidFill>
                <a:latin typeface="Oswald" pitchFamily="2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53F9C38-A6CC-4D7B-82DC-CEC324A4418A}"/>
              </a:ext>
            </a:extLst>
          </p:cNvPr>
          <p:cNvSpPr txBox="1"/>
          <p:nvPr/>
        </p:nvSpPr>
        <p:spPr>
          <a:xfrm>
            <a:off x="7121786" y="1128230"/>
            <a:ext cx="4013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dirty="0" err="1">
                <a:solidFill>
                  <a:schemeClr val="tx2"/>
                </a:solidFill>
                <a:latin typeface="Oswald" pitchFamily="2" charset="0"/>
              </a:rPr>
              <a:t>Any</a:t>
            </a:r>
            <a:r>
              <a:rPr lang="pt-PT" sz="4000" dirty="0">
                <a:solidFill>
                  <a:schemeClr val="tx2"/>
                </a:solidFill>
                <a:latin typeface="Oswald" pitchFamily="2" charset="0"/>
              </a:rPr>
              <a:t>	</a:t>
            </a:r>
            <a:r>
              <a:rPr lang="pt-PT" sz="4000" dirty="0" err="1">
                <a:solidFill>
                  <a:schemeClr val="tx2"/>
                </a:solidFill>
                <a:latin typeface="Oswald" pitchFamily="2" charset="0"/>
              </a:rPr>
              <a:t>questions</a:t>
            </a:r>
            <a:r>
              <a:rPr lang="pt-PT" sz="4000" dirty="0">
                <a:solidFill>
                  <a:schemeClr val="tx2"/>
                </a:solidFill>
                <a:latin typeface="Oswald" pitchFamily="2" charset="0"/>
              </a:rPr>
              <a:t>?</a:t>
            </a:r>
            <a:endParaRPr lang="en-US" sz="4000" dirty="0">
              <a:solidFill>
                <a:schemeClr val="tx2"/>
              </a:solidFill>
              <a:latin typeface="Oswald" pitchFamily="2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BE91625F-2690-4DFE-9833-10C339046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645" y="862732"/>
            <a:ext cx="1216885" cy="12168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51E40D-285F-42B8-824D-818C4E3C3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00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0EE912DF-9204-4CF4-8939-B8C5428A56BB}"/>
              </a:ext>
            </a:extLst>
          </p:cNvPr>
          <p:cNvSpPr/>
          <p:nvPr/>
        </p:nvSpPr>
        <p:spPr>
          <a:xfrm>
            <a:off x="6103696" y="-18007"/>
            <a:ext cx="6096000" cy="6858000"/>
          </a:xfrm>
          <a:prstGeom prst="rect">
            <a:avLst/>
          </a:prstGeom>
          <a:solidFill>
            <a:srgbClr val="E6C649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5ACA7D-7B2C-43F3-BF3B-879CA79A10DA}"/>
              </a:ext>
            </a:extLst>
          </p:cNvPr>
          <p:cNvSpPr/>
          <p:nvPr/>
        </p:nvSpPr>
        <p:spPr>
          <a:xfrm>
            <a:off x="6111392" y="935665"/>
            <a:ext cx="6095999" cy="181892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A6E7B95-836A-42D4-9450-5CAC6BA79869}"/>
              </a:ext>
            </a:extLst>
          </p:cNvPr>
          <p:cNvSpPr/>
          <p:nvPr/>
        </p:nvSpPr>
        <p:spPr>
          <a:xfrm>
            <a:off x="6111392" y="2720583"/>
            <a:ext cx="3043241" cy="181892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0FE6FCA-99FC-4F37-A67E-96E595CABA8A}"/>
              </a:ext>
            </a:extLst>
          </p:cNvPr>
          <p:cNvGrpSpPr/>
          <p:nvPr/>
        </p:nvGrpSpPr>
        <p:grpSpPr>
          <a:xfrm>
            <a:off x="6934187" y="1111518"/>
            <a:ext cx="1249888" cy="878600"/>
            <a:chOff x="1219" y="31767"/>
            <a:chExt cx="1249888" cy="8786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42578DE-291C-4FB2-99B2-E21C217D8C3E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4F436DB-69D2-46C3-84BF-B8CAB0DEFE56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Title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Basics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8179DF-2855-4B87-86FF-52C34A5F4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96000" cy="1325563"/>
          </a:xfrm>
        </p:spPr>
        <p:txBody>
          <a:bodyPr/>
          <a:lstStyle/>
          <a:p>
            <a:pPr algn="ctr"/>
            <a:r>
              <a:rPr lang="pt-PT" sz="5400" dirty="0" err="1">
                <a:latin typeface="Oswald" pitchFamily="2" charset="0"/>
              </a:rPr>
              <a:t>Filtering</a:t>
            </a:r>
            <a:endParaRPr lang="en-US" sz="5400" dirty="0">
              <a:latin typeface="Oswald" pitchFamily="2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06C2EF1-823A-4F12-998F-A5D6EA486958}"/>
              </a:ext>
            </a:extLst>
          </p:cNvPr>
          <p:cNvGraphicFramePr/>
          <p:nvPr/>
        </p:nvGraphicFramePr>
        <p:xfrm>
          <a:off x="-341842" y="1318156"/>
          <a:ext cx="3613164" cy="494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E1C2E0C-60EB-483F-8565-CC570B5C3F89}"/>
              </a:ext>
            </a:extLst>
          </p:cNvPr>
          <p:cNvSpPr txBox="1"/>
          <p:nvPr/>
        </p:nvSpPr>
        <p:spPr>
          <a:xfrm>
            <a:off x="47411" y="4072628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7 281 233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656AABC-7D34-4D2E-A9D2-40B3C735BCA6}"/>
              </a:ext>
            </a:extLst>
          </p:cNvPr>
          <p:cNvGrpSpPr/>
          <p:nvPr/>
        </p:nvGrpSpPr>
        <p:grpSpPr>
          <a:xfrm>
            <a:off x="3271322" y="1502989"/>
            <a:ext cx="1112955" cy="749454"/>
            <a:chOff x="2204335" y="1988806"/>
            <a:chExt cx="2162587" cy="14410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C04218-0402-40AB-98E5-26B2899080B2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CC9725-C460-4161-AEE4-DD673D8AE942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Title Basics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E567A21-F4B8-48B8-A62E-D2A9E22B7D0A}"/>
              </a:ext>
            </a:extLst>
          </p:cNvPr>
          <p:cNvSpPr txBox="1"/>
          <p:nvPr/>
        </p:nvSpPr>
        <p:spPr>
          <a:xfrm>
            <a:off x="3156824" y="2140929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1 443 759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3950083-5EFA-4BD7-8061-B8CDF45A26F4}"/>
              </a:ext>
            </a:extLst>
          </p:cNvPr>
          <p:cNvSpPr/>
          <p:nvPr/>
        </p:nvSpPr>
        <p:spPr>
          <a:xfrm>
            <a:off x="2816737" y="1318156"/>
            <a:ext cx="333954" cy="1209266"/>
          </a:xfrm>
          <a:prstGeom prst="rightBrace">
            <a:avLst>
              <a:gd name="adj1" fmla="val 41190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0864EA-5D4E-4B58-A84F-F5333E7BB28B}"/>
              </a:ext>
            </a:extLst>
          </p:cNvPr>
          <p:cNvSpPr txBox="1"/>
          <p:nvPr/>
        </p:nvSpPr>
        <p:spPr>
          <a:xfrm>
            <a:off x="4603183" y="4103406"/>
            <a:ext cx="1567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i="1" dirty="0" err="1"/>
              <a:t>Filter</a:t>
            </a:r>
            <a:r>
              <a:rPr lang="pt-PT" sz="1600" i="1" dirty="0"/>
              <a:t> </a:t>
            </a:r>
            <a:r>
              <a:rPr lang="pt-PT" sz="1600" i="1" dirty="0" err="1"/>
              <a:t>by</a:t>
            </a:r>
            <a:r>
              <a:rPr lang="pt-PT" sz="1600" i="1" dirty="0"/>
              <a:t> tconst…</a:t>
            </a:r>
            <a:endParaRPr lang="en-US" sz="1600" i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A2A0CA-9FBA-4525-BC45-B81D5DBC38B7}"/>
              </a:ext>
            </a:extLst>
          </p:cNvPr>
          <p:cNvGrpSpPr/>
          <p:nvPr/>
        </p:nvGrpSpPr>
        <p:grpSpPr>
          <a:xfrm>
            <a:off x="3290586" y="3074567"/>
            <a:ext cx="1044336" cy="548691"/>
            <a:chOff x="2204335" y="1988806"/>
            <a:chExt cx="2162587" cy="144105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ADBAAA7-215D-442B-9FBE-3181C11BAFD7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E70668-1988-4DB9-8968-588B6C1ADB40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kern="1200" dirty="0" err="1"/>
                <a:t>Title</a:t>
              </a:r>
              <a:r>
                <a:rPr lang="pt-PT" kern="1200" dirty="0"/>
                <a:t> </a:t>
              </a:r>
              <a:r>
                <a:rPr lang="pt-PT" kern="1200" dirty="0" err="1"/>
                <a:t>Akas</a:t>
              </a:r>
              <a:endParaRPr lang="en-US" kern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41CD69-FD31-4A9B-A4D6-F84CFF897280}"/>
              </a:ext>
            </a:extLst>
          </p:cNvPr>
          <p:cNvGrpSpPr/>
          <p:nvPr/>
        </p:nvGrpSpPr>
        <p:grpSpPr>
          <a:xfrm>
            <a:off x="3290586" y="3708603"/>
            <a:ext cx="1044336" cy="548691"/>
            <a:chOff x="2204335" y="1988806"/>
            <a:chExt cx="2162587" cy="144105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6AFFA9D-108F-4A5A-9BA0-93D54281A78A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23F33B-6D9A-442E-A9B7-83BCCE22C3A7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kern="1200" err="1"/>
                <a:t>Title</a:t>
              </a:r>
              <a:r>
                <a:rPr lang="pt-PT"/>
                <a:t> Ratings</a:t>
              </a:r>
              <a:endParaRPr lang="en-US" kern="12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78BD0F-BE95-4F85-803B-3B54B51C0FA2}"/>
              </a:ext>
            </a:extLst>
          </p:cNvPr>
          <p:cNvGrpSpPr/>
          <p:nvPr/>
        </p:nvGrpSpPr>
        <p:grpSpPr>
          <a:xfrm>
            <a:off x="3298282" y="4342639"/>
            <a:ext cx="1044336" cy="548691"/>
            <a:chOff x="2204335" y="1988806"/>
            <a:chExt cx="2162587" cy="144105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D8364A-48E3-4D07-BDDA-8B9694BBFBEE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A0E422-3508-49AB-9157-1741FB5577A2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kern="1200" err="1"/>
                <a:t>Title</a:t>
              </a:r>
              <a:r>
                <a:rPr lang="pt-PT" kern="1200"/>
                <a:t> </a:t>
              </a:r>
              <a:r>
                <a:rPr lang="pt-PT" kern="1200" err="1"/>
                <a:t>Crew</a:t>
              </a:r>
              <a:endParaRPr lang="en-US" kern="120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287C204-3C16-44AC-BCB1-BAA2BC3503A1}"/>
              </a:ext>
            </a:extLst>
          </p:cNvPr>
          <p:cNvSpPr txBox="1"/>
          <p:nvPr/>
        </p:nvSpPr>
        <p:spPr>
          <a:xfrm>
            <a:off x="3290586" y="4976675"/>
            <a:ext cx="1044336" cy="55837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kern="1200" dirty="0" err="1"/>
              <a:t>Title</a:t>
            </a:r>
            <a:r>
              <a:rPr lang="pt-PT" kern="1200" dirty="0"/>
              <a:t> </a:t>
            </a:r>
            <a:r>
              <a:rPr lang="pt-PT" kern="1200" dirty="0" err="1"/>
              <a:t>Principals</a:t>
            </a:r>
            <a:endParaRPr lang="en-US" kern="12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3B7E0E-28E9-4C80-975F-ABCBE6BF9AC4}"/>
              </a:ext>
            </a:extLst>
          </p:cNvPr>
          <p:cNvGrpSpPr/>
          <p:nvPr/>
        </p:nvGrpSpPr>
        <p:grpSpPr>
          <a:xfrm>
            <a:off x="3305631" y="5866511"/>
            <a:ext cx="1044336" cy="548691"/>
            <a:chOff x="2204335" y="1988806"/>
            <a:chExt cx="2162587" cy="144105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FE4DC25-9243-4E0E-A63D-BC3C2A31D150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FD3CF47-B8C4-4EEA-9FDB-E39CB35401F2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dirty="0" err="1"/>
                <a:t>Name</a:t>
              </a:r>
              <a:r>
                <a:rPr lang="pt-PT" dirty="0"/>
                <a:t> Basics</a:t>
              </a:r>
              <a:endParaRPr lang="en-US" kern="12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E8587F8-B77D-4F90-A5AF-CEB28B741C25}"/>
              </a:ext>
            </a:extLst>
          </p:cNvPr>
          <p:cNvSpPr txBox="1"/>
          <p:nvPr/>
        </p:nvSpPr>
        <p:spPr>
          <a:xfrm>
            <a:off x="4565556" y="5697234"/>
            <a:ext cx="1657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i="1" dirty="0" err="1"/>
              <a:t>Filter</a:t>
            </a:r>
            <a:r>
              <a:rPr lang="pt-PT" sz="1600" i="1" dirty="0"/>
              <a:t> </a:t>
            </a:r>
            <a:r>
              <a:rPr lang="pt-PT" sz="1600" i="1" dirty="0" err="1"/>
              <a:t>by</a:t>
            </a:r>
            <a:r>
              <a:rPr lang="pt-PT" sz="1600" i="1" dirty="0"/>
              <a:t> nconst…</a:t>
            </a:r>
            <a:endParaRPr lang="en-US" sz="1600" i="1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D991E18C-4BD3-4D41-B74D-368485E49960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 flipH="1">
            <a:off x="4334922" y="1877716"/>
            <a:ext cx="49355" cy="1471197"/>
          </a:xfrm>
          <a:prstGeom prst="bentConnector3">
            <a:avLst>
              <a:gd name="adj1" fmla="val -463175"/>
            </a:avLst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66238BB-FD57-4CD3-85EB-6FBD454738E3}"/>
              </a:ext>
            </a:extLst>
          </p:cNvPr>
          <p:cNvCxnSpPr>
            <a:cxnSpLocks/>
            <a:stCxn id="8" idx="3"/>
            <a:endCxn id="21" idx="3"/>
          </p:cNvCxnSpPr>
          <p:nvPr/>
        </p:nvCxnSpPr>
        <p:spPr>
          <a:xfrm flipH="1">
            <a:off x="4334922" y="1877716"/>
            <a:ext cx="49355" cy="2105233"/>
          </a:xfrm>
          <a:prstGeom prst="bentConnector3">
            <a:avLst>
              <a:gd name="adj1" fmla="val -463175"/>
            </a:avLst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264F58C2-FCC0-4C38-926E-671ADA9165F5}"/>
              </a:ext>
            </a:extLst>
          </p:cNvPr>
          <p:cNvCxnSpPr>
            <a:cxnSpLocks/>
            <a:stCxn id="8" idx="3"/>
            <a:endCxn id="24" idx="3"/>
          </p:cNvCxnSpPr>
          <p:nvPr/>
        </p:nvCxnSpPr>
        <p:spPr>
          <a:xfrm flipH="1">
            <a:off x="4342618" y="1877716"/>
            <a:ext cx="41659" cy="2739269"/>
          </a:xfrm>
          <a:prstGeom prst="bentConnector3">
            <a:avLst>
              <a:gd name="adj1" fmla="val -548741"/>
            </a:avLst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BFE33C80-F72E-4137-83FD-82E8697B46D2}"/>
              </a:ext>
            </a:extLst>
          </p:cNvPr>
          <p:cNvCxnSpPr>
            <a:cxnSpLocks/>
            <a:stCxn id="8" idx="3"/>
            <a:endCxn id="27" idx="3"/>
          </p:cNvCxnSpPr>
          <p:nvPr/>
        </p:nvCxnSpPr>
        <p:spPr>
          <a:xfrm flipH="1">
            <a:off x="4334922" y="1877716"/>
            <a:ext cx="49355" cy="3378149"/>
          </a:xfrm>
          <a:prstGeom prst="bentConnector3">
            <a:avLst>
              <a:gd name="adj1" fmla="val -463175"/>
            </a:avLst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584AADCF-3968-415E-B9B0-ECA5E5CB5FB3}"/>
              </a:ext>
            </a:extLst>
          </p:cNvPr>
          <p:cNvCxnSpPr>
            <a:cxnSpLocks/>
          </p:cNvCxnSpPr>
          <p:nvPr/>
        </p:nvCxnSpPr>
        <p:spPr>
          <a:xfrm>
            <a:off x="4334922" y="5465760"/>
            <a:ext cx="15045" cy="884992"/>
          </a:xfrm>
          <a:prstGeom prst="bentConnector3">
            <a:avLst>
              <a:gd name="adj1" fmla="val 1854271"/>
            </a:avLst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9CF9F4F6-F271-416C-A1B4-93A4C6BAC31E}"/>
              </a:ext>
            </a:extLst>
          </p:cNvPr>
          <p:cNvSpPr txBox="1">
            <a:spLocks/>
          </p:cNvSpPr>
          <p:nvPr/>
        </p:nvSpPr>
        <p:spPr>
          <a:xfrm>
            <a:off x="6096000" y="21159"/>
            <a:ext cx="60686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5400" dirty="0" err="1">
                <a:latin typeface="Oswald" pitchFamily="2" charset="0"/>
              </a:rPr>
              <a:t>Cleaning</a:t>
            </a:r>
            <a:endParaRPr lang="en-US" sz="5400" dirty="0">
              <a:latin typeface="Oswald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DFD6AE-4B35-44A5-BC45-DDE6BFF46048}"/>
              </a:ext>
            </a:extLst>
          </p:cNvPr>
          <p:cNvSpPr txBox="1"/>
          <p:nvPr/>
        </p:nvSpPr>
        <p:spPr>
          <a:xfrm>
            <a:off x="7612161" y="2301847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/>
              <a:t>1 277 962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2B6E78-29B1-4085-80D8-70DBB3E287A8}"/>
              </a:ext>
            </a:extLst>
          </p:cNvPr>
          <p:cNvSpPr txBox="1"/>
          <p:nvPr/>
        </p:nvSpPr>
        <p:spPr>
          <a:xfrm>
            <a:off x="7612161" y="1883111"/>
            <a:ext cx="96965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 ↓11%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2A4C9C-D860-480D-BD2D-93013D8E8B90}"/>
              </a:ext>
            </a:extLst>
          </p:cNvPr>
          <p:cNvSpPr txBox="1"/>
          <p:nvPr/>
        </p:nvSpPr>
        <p:spPr>
          <a:xfrm>
            <a:off x="6400827" y="1896480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1 443 759</a:t>
            </a:r>
          </a:p>
        </p:txBody>
      </p:sp>
      <p:graphicFrame>
        <p:nvGraphicFramePr>
          <p:cNvPr id="45" name="Diagram 44">
            <a:extLst>
              <a:ext uri="{FF2B5EF4-FFF2-40B4-BE49-F238E27FC236}">
                <a16:creationId xmlns:a16="http://schemas.microsoft.com/office/drawing/2014/main" id="{2B9BA44E-8ED6-49A0-9D43-B9099FC389E7}"/>
              </a:ext>
            </a:extLst>
          </p:cNvPr>
          <p:cNvGraphicFramePr/>
          <p:nvPr/>
        </p:nvGraphicFramePr>
        <p:xfrm>
          <a:off x="9937566" y="1079750"/>
          <a:ext cx="1251108" cy="910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6F9FA247-37D9-4C05-B89A-446BE2ECBCC4}"/>
              </a:ext>
            </a:extLst>
          </p:cNvPr>
          <p:cNvSpPr txBox="1"/>
          <p:nvPr/>
        </p:nvSpPr>
        <p:spPr>
          <a:xfrm>
            <a:off x="10609943" y="1883111"/>
            <a:ext cx="96965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 =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07EEBA-1E8E-4CD3-A15E-179A6F9A96DD}"/>
              </a:ext>
            </a:extLst>
          </p:cNvPr>
          <p:cNvSpPr txBox="1"/>
          <p:nvPr/>
        </p:nvSpPr>
        <p:spPr>
          <a:xfrm>
            <a:off x="9398609" y="1896480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4 621 598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99FF7B-ED24-47D9-A66E-86712BBC6C06}"/>
              </a:ext>
            </a:extLst>
          </p:cNvPr>
          <p:cNvSpPr txBox="1"/>
          <p:nvPr/>
        </p:nvSpPr>
        <p:spPr>
          <a:xfrm>
            <a:off x="10609943" y="2301847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4 621 598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04CDB8F-F08C-4B74-8853-E519640E267E}"/>
              </a:ext>
            </a:extLst>
          </p:cNvPr>
          <p:cNvGrpSpPr/>
          <p:nvPr/>
        </p:nvGrpSpPr>
        <p:grpSpPr>
          <a:xfrm>
            <a:off x="6934187" y="2882299"/>
            <a:ext cx="1249888" cy="878600"/>
            <a:chOff x="1219" y="31767"/>
            <a:chExt cx="1249888" cy="8786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BCB62FB-A7D3-473B-9B7C-54B7255AF458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F15CBAA-0E35-45CD-BC34-C72E8012B66B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Title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Crew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2AF0DD75-C40C-4A24-B40C-4064682214EA}"/>
              </a:ext>
            </a:extLst>
          </p:cNvPr>
          <p:cNvSpPr txBox="1"/>
          <p:nvPr/>
        </p:nvSpPr>
        <p:spPr>
          <a:xfrm>
            <a:off x="7612161" y="4072628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1 330 669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C682633-4F29-42BE-AD94-F3159D4BD516}"/>
              </a:ext>
            </a:extLst>
          </p:cNvPr>
          <p:cNvSpPr txBox="1"/>
          <p:nvPr/>
        </p:nvSpPr>
        <p:spPr>
          <a:xfrm>
            <a:off x="7612161" y="3653892"/>
            <a:ext cx="96965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 ↓8%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EDCA0B-5EF0-4D0B-B565-8C698BC7D651}"/>
              </a:ext>
            </a:extLst>
          </p:cNvPr>
          <p:cNvSpPr txBox="1"/>
          <p:nvPr/>
        </p:nvSpPr>
        <p:spPr>
          <a:xfrm>
            <a:off x="6400827" y="3667261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1 443 759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643B893-EDEB-4E13-A78B-4B490AEC7F1A}"/>
              </a:ext>
            </a:extLst>
          </p:cNvPr>
          <p:cNvGrpSpPr/>
          <p:nvPr/>
        </p:nvGrpSpPr>
        <p:grpSpPr>
          <a:xfrm>
            <a:off x="6934187" y="4745348"/>
            <a:ext cx="1249888" cy="878600"/>
            <a:chOff x="1219" y="31767"/>
            <a:chExt cx="1249888" cy="8786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9495AD6-3925-4414-904A-E344ED2FBE32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8933F22-930C-48BB-8B62-2A6662A3F76D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Title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Ratings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F045A65A-9A50-4455-BAA5-7195ADFDB2A7}"/>
              </a:ext>
            </a:extLst>
          </p:cNvPr>
          <p:cNvSpPr txBox="1"/>
          <p:nvPr/>
        </p:nvSpPr>
        <p:spPr>
          <a:xfrm>
            <a:off x="7612161" y="5935677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423 183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E40E03-2584-4AA9-B3C4-5A4421DB17C7}"/>
              </a:ext>
            </a:extLst>
          </p:cNvPr>
          <p:cNvSpPr txBox="1"/>
          <p:nvPr/>
        </p:nvSpPr>
        <p:spPr>
          <a:xfrm>
            <a:off x="7612161" y="5516941"/>
            <a:ext cx="96965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=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0D614C1-29E6-4683-B41F-9A430AAEA431}"/>
              </a:ext>
            </a:extLst>
          </p:cNvPr>
          <p:cNvSpPr txBox="1"/>
          <p:nvPr/>
        </p:nvSpPr>
        <p:spPr>
          <a:xfrm>
            <a:off x="6400827" y="5530310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423 183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D4E22FC-3322-4668-B149-F801860CACDC}"/>
              </a:ext>
            </a:extLst>
          </p:cNvPr>
          <p:cNvGrpSpPr/>
          <p:nvPr/>
        </p:nvGrpSpPr>
        <p:grpSpPr>
          <a:xfrm>
            <a:off x="9931969" y="2882299"/>
            <a:ext cx="1249888" cy="878600"/>
            <a:chOff x="1219" y="31767"/>
            <a:chExt cx="1249888" cy="878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6E05590-708D-4CD2-AD80-481B058FFFB1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8F6193-4963-41B0-BBAC-7984752E2494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Title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Akas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F7928689-BB2E-4EEB-ABAC-0644B67B3368}"/>
              </a:ext>
            </a:extLst>
          </p:cNvPr>
          <p:cNvSpPr txBox="1"/>
          <p:nvPr/>
        </p:nvSpPr>
        <p:spPr>
          <a:xfrm>
            <a:off x="10609943" y="4072628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1 911 339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2966593-23AC-4EA3-BE2B-04C2E0C0C103}"/>
              </a:ext>
            </a:extLst>
          </p:cNvPr>
          <p:cNvSpPr txBox="1"/>
          <p:nvPr/>
        </p:nvSpPr>
        <p:spPr>
          <a:xfrm>
            <a:off x="10609943" y="3653892"/>
            <a:ext cx="96965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 ↓14%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22B8935-5112-429E-9AA5-2C0962774940}"/>
              </a:ext>
            </a:extLst>
          </p:cNvPr>
          <p:cNvSpPr txBox="1"/>
          <p:nvPr/>
        </p:nvSpPr>
        <p:spPr>
          <a:xfrm>
            <a:off x="9398609" y="3667261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2 211 001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8321B8A-0D42-41D4-9C9E-5E19D076E047}"/>
              </a:ext>
            </a:extLst>
          </p:cNvPr>
          <p:cNvGrpSpPr/>
          <p:nvPr/>
        </p:nvGrpSpPr>
        <p:grpSpPr>
          <a:xfrm>
            <a:off x="9931969" y="4745348"/>
            <a:ext cx="1249888" cy="878600"/>
            <a:chOff x="1219" y="31767"/>
            <a:chExt cx="1249888" cy="8786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B4ACCB4-A087-43C2-ACED-D00ECF5E86C3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C29D03A-76EC-4423-8DEF-BA2EB6956311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Name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Basics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C24B91A-E47D-47B9-96A1-019AE10D8CF4}"/>
              </a:ext>
            </a:extLst>
          </p:cNvPr>
          <p:cNvSpPr txBox="1"/>
          <p:nvPr/>
        </p:nvSpPr>
        <p:spPr>
          <a:xfrm>
            <a:off x="10609943" y="5935677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1 532 134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A3EBD66-C32F-40F0-B4E5-AE2B6611FFED}"/>
              </a:ext>
            </a:extLst>
          </p:cNvPr>
          <p:cNvSpPr txBox="1"/>
          <p:nvPr/>
        </p:nvSpPr>
        <p:spPr>
          <a:xfrm>
            <a:off x="10609943" y="5516941"/>
            <a:ext cx="96965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 ↓6%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647DF90-F163-4ABC-9180-5096C0FC9913}"/>
              </a:ext>
            </a:extLst>
          </p:cNvPr>
          <p:cNvSpPr txBox="1"/>
          <p:nvPr/>
        </p:nvSpPr>
        <p:spPr>
          <a:xfrm>
            <a:off x="9398609" y="5530310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1 634 635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FB2E424-2748-4758-8B4C-EAC25EA49E44}"/>
              </a:ext>
            </a:extLst>
          </p:cNvPr>
          <p:cNvSpPr txBox="1"/>
          <p:nvPr/>
        </p:nvSpPr>
        <p:spPr>
          <a:xfrm rot="16200000">
            <a:off x="4745999" y="2534727"/>
            <a:ext cx="300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i="1" dirty="0" err="1"/>
              <a:t>Merge</a:t>
            </a:r>
            <a:r>
              <a:rPr lang="pt-PT" sz="2000" b="1" i="1" dirty="0"/>
              <a:t> </a:t>
            </a:r>
            <a:r>
              <a:rPr lang="pt-PT" sz="2000" b="1" i="1" dirty="0" err="1"/>
              <a:t>with</a:t>
            </a:r>
            <a:r>
              <a:rPr lang="pt-PT" sz="2000" b="1" i="1" dirty="0"/>
              <a:t> </a:t>
            </a:r>
            <a:r>
              <a:rPr lang="pt-PT" sz="2000" b="1" i="1" dirty="0" err="1"/>
              <a:t>Title</a:t>
            </a:r>
            <a:r>
              <a:rPr lang="pt-PT" sz="2000" b="1" i="1" dirty="0"/>
              <a:t> Basics</a:t>
            </a:r>
            <a:endParaRPr lang="en-US" sz="2000" b="1" i="1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8E95EF-C10C-4CF8-8ECC-E821D7DC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22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F7DD0A6-2D1A-4A71-9910-CCAD1BBB8124}"/>
              </a:ext>
            </a:extLst>
          </p:cNvPr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68C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oogle Shape;4816;p61">
            <a:extLst>
              <a:ext uri="{FF2B5EF4-FFF2-40B4-BE49-F238E27FC236}">
                <a16:creationId xmlns:a16="http://schemas.microsoft.com/office/drawing/2014/main" id="{10BB1F6E-D08E-4CCC-90FC-1C823EE074FB}"/>
              </a:ext>
            </a:extLst>
          </p:cNvPr>
          <p:cNvGrpSpPr/>
          <p:nvPr/>
        </p:nvGrpSpPr>
        <p:grpSpPr>
          <a:xfrm>
            <a:off x="662568" y="1795243"/>
            <a:ext cx="4707454" cy="2400185"/>
            <a:chOff x="233350" y="949250"/>
            <a:chExt cx="7137300" cy="3802300"/>
          </a:xfrm>
          <a:solidFill>
            <a:schemeClr val="accent5"/>
          </a:solidFill>
        </p:grpSpPr>
        <p:sp>
          <p:nvSpPr>
            <p:cNvPr id="51" name="Google Shape;4817;p61">
              <a:extLst>
                <a:ext uri="{FF2B5EF4-FFF2-40B4-BE49-F238E27FC236}">
                  <a16:creationId xmlns:a16="http://schemas.microsoft.com/office/drawing/2014/main" id="{6A6A776D-2CE3-4DE8-8F85-9083249EB360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818;p61">
              <a:extLst>
                <a:ext uri="{FF2B5EF4-FFF2-40B4-BE49-F238E27FC236}">
                  <a16:creationId xmlns:a16="http://schemas.microsoft.com/office/drawing/2014/main" id="{C8C95076-2669-4760-91CB-89D41984E6AD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819;p61">
              <a:extLst>
                <a:ext uri="{FF2B5EF4-FFF2-40B4-BE49-F238E27FC236}">
                  <a16:creationId xmlns:a16="http://schemas.microsoft.com/office/drawing/2014/main" id="{1C3BADE0-1D44-414A-8C8B-70486E162093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820;p61">
              <a:extLst>
                <a:ext uri="{FF2B5EF4-FFF2-40B4-BE49-F238E27FC236}">
                  <a16:creationId xmlns:a16="http://schemas.microsoft.com/office/drawing/2014/main" id="{C427EEF1-3D47-4500-912D-17C2A805A21A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821;p61">
              <a:extLst>
                <a:ext uri="{FF2B5EF4-FFF2-40B4-BE49-F238E27FC236}">
                  <a16:creationId xmlns:a16="http://schemas.microsoft.com/office/drawing/2014/main" id="{73D2F92A-330A-4A8E-A263-EAADED84317F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822;p61">
              <a:extLst>
                <a:ext uri="{FF2B5EF4-FFF2-40B4-BE49-F238E27FC236}">
                  <a16:creationId xmlns:a16="http://schemas.microsoft.com/office/drawing/2014/main" id="{80196F3B-7A70-445B-BE2A-C8928FC502B9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823;p61">
              <a:extLst>
                <a:ext uri="{FF2B5EF4-FFF2-40B4-BE49-F238E27FC236}">
                  <a16:creationId xmlns:a16="http://schemas.microsoft.com/office/drawing/2014/main" id="{88C9CC2E-E256-4F32-B440-68C9AD396830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824;p61">
              <a:extLst>
                <a:ext uri="{FF2B5EF4-FFF2-40B4-BE49-F238E27FC236}">
                  <a16:creationId xmlns:a16="http://schemas.microsoft.com/office/drawing/2014/main" id="{DADA68F9-579E-4859-B982-410973FD58F9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825;p61">
              <a:extLst>
                <a:ext uri="{FF2B5EF4-FFF2-40B4-BE49-F238E27FC236}">
                  <a16:creationId xmlns:a16="http://schemas.microsoft.com/office/drawing/2014/main" id="{741B38A4-4CEA-4A72-A60B-15F8B62BF3A6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826;p61">
              <a:extLst>
                <a:ext uri="{FF2B5EF4-FFF2-40B4-BE49-F238E27FC236}">
                  <a16:creationId xmlns:a16="http://schemas.microsoft.com/office/drawing/2014/main" id="{752A844D-745D-4DBF-A04F-A4602327A5F7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27;p61">
              <a:extLst>
                <a:ext uri="{FF2B5EF4-FFF2-40B4-BE49-F238E27FC236}">
                  <a16:creationId xmlns:a16="http://schemas.microsoft.com/office/drawing/2014/main" id="{1FEA9FC0-83FA-4FF6-9A1F-55A6A7505185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828;p61">
              <a:extLst>
                <a:ext uri="{FF2B5EF4-FFF2-40B4-BE49-F238E27FC236}">
                  <a16:creationId xmlns:a16="http://schemas.microsoft.com/office/drawing/2014/main" id="{9E82890C-776B-4A9E-B548-9FF56BF20A5E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829;p61">
              <a:extLst>
                <a:ext uri="{FF2B5EF4-FFF2-40B4-BE49-F238E27FC236}">
                  <a16:creationId xmlns:a16="http://schemas.microsoft.com/office/drawing/2014/main" id="{80DE2DD9-A2DB-4206-858F-4B569566DC19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830;p61">
              <a:extLst>
                <a:ext uri="{FF2B5EF4-FFF2-40B4-BE49-F238E27FC236}">
                  <a16:creationId xmlns:a16="http://schemas.microsoft.com/office/drawing/2014/main" id="{55437E0F-3366-4D81-A0FE-F953BCC79DC3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831;p61">
              <a:extLst>
                <a:ext uri="{FF2B5EF4-FFF2-40B4-BE49-F238E27FC236}">
                  <a16:creationId xmlns:a16="http://schemas.microsoft.com/office/drawing/2014/main" id="{67EAFB2F-D1DD-4C12-9821-003B7B27D7C1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832;p61">
              <a:extLst>
                <a:ext uri="{FF2B5EF4-FFF2-40B4-BE49-F238E27FC236}">
                  <a16:creationId xmlns:a16="http://schemas.microsoft.com/office/drawing/2014/main" id="{CF260112-67F5-4CB6-9BDC-28A794B06971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833;p61">
              <a:extLst>
                <a:ext uri="{FF2B5EF4-FFF2-40B4-BE49-F238E27FC236}">
                  <a16:creationId xmlns:a16="http://schemas.microsoft.com/office/drawing/2014/main" id="{54C10843-AF8E-434E-B59C-EAC43A4E64DF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834;p61">
              <a:extLst>
                <a:ext uri="{FF2B5EF4-FFF2-40B4-BE49-F238E27FC236}">
                  <a16:creationId xmlns:a16="http://schemas.microsoft.com/office/drawing/2014/main" id="{EA79A8FC-4FF3-4219-945B-93E0D519CC29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835;p61">
              <a:extLst>
                <a:ext uri="{FF2B5EF4-FFF2-40B4-BE49-F238E27FC236}">
                  <a16:creationId xmlns:a16="http://schemas.microsoft.com/office/drawing/2014/main" id="{EC97B842-181C-4171-8DB4-A1F0EAD2F20C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836;p61">
              <a:extLst>
                <a:ext uri="{FF2B5EF4-FFF2-40B4-BE49-F238E27FC236}">
                  <a16:creationId xmlns:a16="http://schemas.microsoft.com/office/drawing/2014/main" id="{70ABA4EC-BE44-4554-AD94-343B974895D7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837;p61">
              <a:extLst>
                <a:ext uri="{FF2B5EF4-FFF2-40B4-BE49-F238E27FC236}">
                  <a16:creationId xmlns:a16="http://schemas.microsoft.com/office/drawing/2014/main" id="{CDB3C6DC-CFB3-46E4-AA69-DDAFF23B851D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838;p61">
              <a:extLst>
                <a:ext uri="{FF2B5EF4-FFF2-40B4-BE49-F238E27FC236}">
                  <a16:creationId xmlns:a16="http://schemas.microsoft.com/office/drawing/2014/main" id="{70657A2F-308D-4BF9-BF95-E42D640D6A87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839;p61">
              <a:extLst>
                <a:ext uri="{FF2B5EF4-FFF2-40B4-BE49-F238E27FC236}">
                  <a16:creationId xmlns:a16="http://schemas.microsoft.com/office/drawing/2014/main" id="{4A703520-F0E2-4DD8-83CC-4251A25867F2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840;p61">
              <a:extLst>
                <a:ext uri="{FF2B5EF4-FFF2-40B4-BE49-F238E27FC236}">
                  <a16:creationId xmlns:a16="http://schemas.microsoft.com/office/drawing/2014/main" id="{018F8181-2BE7-4683-B2EE-C2BC962106FB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841;p61">
              <a:extLst>
                <a:ext uri="{FF2B5EF4-FFF2-40B4-BE49-F238E27FC236}">
                  <a16:creationId xmlns:a16="http://schemas.microsoft.com/office/drawing/2014/main" id="{C4B56382-40CD-44BC-B1FC-29BB2D0C906C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842;p61">
              <a:extLst>
                <a:ext uri="{FF2B5EF4-FFF2-40B4-BE49-F238E27FC236}">
                  <a16:creationId xmlns:a16="http://schemas.microsoft.com/office/drawing/2014/main" id="{CD5434C8-60D2-411A-9A20-E41374EC6F61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43;p61">
              <a:extLst>
                <a:ext uri="{FF2B5EF4-FFF2-40B4-BE49-F238E27FC236}">
                  <a16:creationId xmlns:a16="http://schemas.microsoft.com/office/drawing/2014/main" id="{2E480D26-A4D9-4289-83F6-36DD18E46B46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844;p61">
              <a:extLst>
                <a:ext uri="{FF2B5EF4-FFF2-40B4-BE49-F238E27FC236}">
                  <a16:creationId xmlns:a16="http://schemas.microsoft.com/office/drawing/2014/main" id="{9F469649-CE5D-4EA3-A5BB-7C4156F1BABF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45;p61">
              <a:extLst>
                <a:ext uri="{FF2B5EF4-FFF2-40B4-BE49-F238E27FC236}">
                  <a16:creationId xmlns:a16="http://schemas.microsoft.com/office/drawing/2014/main" id="{25BB02D2-0285-4532-887B-19E6BA0F7420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46;p61">
              <a:extLst>
                <a:ext uri="{FF2B5EF4-FFF2-40B4-BE49-F238E27FC236}">
                  <a16:creationId xmlns:a16="http://schemas.microsoft.com/office/drawing/2014/main" id="{C479FBA4-E4DE-4E7B-A2A4-BEDECA3AE4D9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847;p61">
              <a:extLst>
                <a:ext uri="{FF2B5EF4-FFF2-40B4-BE49-F238E27FC236}">
                  <a16:creationId xmlns:a16="http://schemas.microsoft.com/office/drawing/2014/main" id="{37B0492C-F24E-4888-A683-533407889AE3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848;p61">
              <a:extLst>
                <a:ext uri="{FF2B5EF4-FFF2-40B4-BE49-F238E27FC236}">
                  <a16:creationId xmlns:a16="http://schemas.microsoft.com/office/drawing/2014/main" id="{C318EDDF-BEDD-48AC-A764-645D73B6FA88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849;p61">
              <a:extLst>
                <a:ext uri="{FF2B5EF4-FFF2-40B4-BE49-F238E27FC236}">
                  <a16:creationId xmlns:a16="http://schemas.microsoft.com/office/drawing/2014/main" id="{70E6E9C9-E890-4ACA-9651-639A1DB3F246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850;p61">
              <a:extLst>
                <a:ext uri="{FF2B5EF4-FFF2-40B4-BE49-F238E27FC236}">
                  <a16:creationId xmlns:a16="http://schemas.microsoft.com/office/drawing/2014/main" id="{7BB08404-081A-4D65-BC44-E02F17A0C26E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851;p61">
              <a:extLst>
                <a:ext uri="{FF2B5EF4-FFF2-40B4-BE49-F238E27FC236}">
                  <a16:creationId xmlns:a16="http://schemas.microsoft.com/office/drawing/2014/main" id="{64B126C7-54AD-4E64-807D-0F83898F0EA5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852;p61">
              <a:extLst>
                <a:ext uri="{FF2B5EF4-FFF2-40B4-BE49-F238E27FC236}">
                  <a16:creationId xmlns:a16="http://schemas.microsoft.com/office/drawing/2014/main" id="{8095C3B5-AB94-4ECE-8597-D2B173456526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853;p61">
              <a:extLst>
                <a:ext uri="{FF2B5EF4-FFF2-40B4-BE49-F238E27FC236}">
                  <a16:creationId xmlns:a16="http://schemas.microsoft.com/office/drawing/2014/main" id="{FF65ADC4-9CEA-49D1-8E6B-2A619B6C8AC3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854;p61">
              <a:extLst>
                <a:ext uri="{FF2B5EF4-FFF2-40B4-BE49-F238E27FC236}">
                  <a16:creationId xmlns:a16="http://schemas.microsoft.com/office/drawing/2014/main" id="{B12E54D1-FBCA-4CA6-A482-B1D39817D612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855;p61">
              <a:extLst>
                <a:ext uri="{FF2B5EF4-FFF2-40B4-BE49-F238E27FC236}">
                  <a16:creationId xmlns:a16="http://schemas.microsoft.com/office/drawing/2014/main" id="{0ECA195E-8DCA-477E-85FD-C88DF3E1987B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856;p61">
              <a:extLst>
                <a:ext uri="{FF2B5EF4-FFF2-40B4-BE49-F238E27FC236}">
                  <a16:creationId xmlns:a16="http://schemas.microsoft.com/office/drawing/2014/main" id="{60794A14-4DAB-4228-A67A-2DBD09BC1942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857;p61">
              <a:extLst>
                <a:ext uri="{FF2B5EF4-FFF2-40B4-BE49-F238E27FC236}">
                  <a16:creationId xmlns:a16="http://schemas.microsoft.com/office/drawing/2014/main" id="{5F9BEF7D-6867-482D-97D6-1F1087B517AD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858;p61">
              <a:extLst>
                <a:ext uri="{FF2B5EF4-FFF2-40B4-BE49-F238E27FC236}">
                  <a16:creationId xmlns:a16="http://schemas.microsoft.com/office/drawing/2014/main" id="{3775AFEF-BBE4-4E88-BDCE-1145EA903FE6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859;p61">
              <a:extLst>
                <a:ext uri="{FF2B5EF4-FFF2-40B4-BE49-F238E27FC236}">
                  <a16:creationId xmlns:a16="http://schemas.microsoft.com/office/drawing/2014/main" id="{F26EAEE3-11C9-4D2B-AA3B-72398C682F84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860;p61">
              <a:extLst>
                <a:ext uri="{FF2B5EF4-FFF2-40B4-BE49-F238E27FC236}">
                  <a16:creationId xmlns:a16="http://schemas.microsoft.com/office/drawing/2014/main" id="{BB0F52A0-CBC3-4192-A441-31E575EAA189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861;p61">
              <a:extLst>
                <a:ext uri="{FF2B5EF4-FFF2-40B4-BE49-F238E27FC236}">
                  <a16:creationId xmlns:a16="http://schemas.microsoft.com/office/drawing/2014/main" id="{D30EC873-88E0-41B2-B450-986CD86107D4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862;p61">
              <a:extLst>
                <a:ext uri="{FF2B5EF4-FFF2-40B4-BE49-F238E27FC236}">
                  <a16:creationId xmlns:a16="http://schemas.microsoft.com/office/drawing/2014/main" id="{DB8CE5CF-7684-48F3-A1B8-1E296E7CE1B4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863;p61">
              <a:extLst>
                <a:ext uri="{FF2B5EF4-FFF2-40B4-BE49-F238E27FC236}">
                  <a16:creationId xmlns:a16="http://schemas.microsoft.com/office/drawing/2014/main" id="{EB0114BC-70DD-4F9B-B4EC-E5CACF9132F6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864;p61">
              <a:extLst>
                <a:ext uri="{FF2B5EF4-FFF2-40B4-BE49-F238E27FC236}">
                  <a16:creationId xmlns:a16="http://schemas.microsoft.com/office/drawing/2014/main" id="{F7578079-C2FF-420A-B773-D57DE37ABDA3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865;p61">
              <a:extLst>
                <a:ext uri="{FF2B5EF4-FFF2-40B4-BE49-F238E27FC236}">
                  <a16:creationId xmlns:a16="http://schemas.microsoft.com/office/drawing/2014/main" id="{7E1B9EA4-E1A2-4EA0-80FB-D4C850846BDB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866;p61">
              <a:extLst>
                <a:ext uri="{FF2B5EF4-FFF2-40B4-BE49-F238E27FC236}">
                  <a16:creationId xmlns:a16="http://schemas.microsoft.com/office/drawing/2014/main" id="{AC73AD18-BBD2-405A-82A7-67D23D612C59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867;p61">
              <a:extLst>
                <a:ext uri="{FF2B5EF4-FFF2-40B4-BE49-F238E27FC236}">
                  <a16:creationId xmlns:a16="http://schemas.microsoft.com/office/drawing/2014/main" id="{3DF9AFCE-055A-4E94-948A-E0F8F41B972D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D9DDC23F-0591-4B57-A14A-664029149732}"/>
              </a:ext>
            </a:extLst>
          </p:cNvPr>
          <p:cNvSpPr txBox="1">
            <a:spLocks/>
          </p:cNvSpPr>
          <p:nvPr/>
        </p:nvSpPr>
        <p:spPr>
          <a:xfrm>
            <a:off x="1165305" y="2160459"/>
            <a:ext cx="394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 err="1">
                <a:latin typeface="Oswald" pitchFamily="2" charset="0"/>
              </a:rPr>
              <a:t>Titles</a:t>
            </a:r>
            <a:r>
              <a:rPr lang="pt-PT" sz="4800" dirty="0">
                <a:latin typeface="Oswald" pitchFamily="2" charset="0"/>
              </a:rPr>
              <a:t> per </a:t>
            </a:r>
            <a:r>
              <a:rPr lang="pt-PT" sz="4800" dirty="0" err="1">
                <a:latin typeface="Oswald" pitchFamily="2" charset="0"/>
              </a:rPr>
              <a:t>Region</a:t>
            </a:r>
            <a:endParaRPr lang="en-US" sz="4800" dirty="0">
              <a:latin typeface="Oswald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DD4301-1458-4F62-9C68-CBD343F71DD9}"/>
              </a:ext>
            </a:extLst>
          </p:cNvPr>
          <p:cNvGrpSpPr/>
          <p:nvPr/>
        </p:nvGrpSpPr>
        <p:grpSpPr>
          <a:xfrm>
            <a:off x="7094562" y="1222503"/>
            <a:ext cx="4009896" cy="2905667"/>
            <a:chOff x="7094562" y="1222503"/>
            <a:chExt cx="4009896" cy="2905667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6F967B41-570C-4E25-AACD-2383D0F63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3164" y="2811008"/>
              <a:ext cx="1251294" cy="1251294"/>
            </a:xfrm>
            <a:prstGeom prst="rect">
              <a:avLst/>
            </a:prstGeom>
          </p:spPr>
        </p:pic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AFF4A665-108E-4CC1-AB58-03A4DB126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7231" y="2523175"/>
              <a:ext cx="1491924" cy="1491924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D3AF75F-9EB2-4839-AE6B-4CCC4FEFCAFC}"/>
                </a:ext>
              </a:extLst>
            </p:cNvPr>
            <p:cNvGrpSpPr/>
            <p:nvPr/>
          </p:nvGrpSpPr>
          <p:grpSpPr>
            <a:xfrm rot="21312064">
              <a:off x="7094562" y="1721248"/>
              <a:ext cx="1054594" cy="2406922"/>
              <a:chOff x="9986601" y="3480930"/>
              <a:chExt cx="1054594" cy="2406922"/>
            </a:xfrm>
            <a:solidFill>
              <a:schemeClr val="accent1">
                <a:alpha val="46000"/>
              </a:schemeClr>
            </a:solidFill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0DBE512B-A0B9-4222-8B31-E12458BA1352}"/>
                  </a:ext>
                </a:extLst>
              </p:cNvPr>
              <p:cNvSpPr/>
              <p:nvPr/>
            </p:nvSpPr>
            <p:spPr>
              <a:xfrm rot="21403700" flipH="1">
                <a:off x="9986601" y="5374806"/>
                <a:ext cx="1054594" cy="513046"/>
              </a:xfrm>
              <a:custGeom>
                <a:avLst/>
                <a:gdLst>
                  <a:gd name="connsiteX0" fmla="*/ 2247677 w 2246960"/>
                  <a:gd name="connsiteY0" fmla="*/ 660646 h 1093115"/>
                  <a:gd name="connsiteX1" fmla="*/ 2243339 w 2246960"/>
                  <a:gd name="connsiteY1" fmla="*/ 602521 h 1093115"/>
                  <a:gd name="connsiteX2" fmla="*/ 2229458 w 2246960"/>
                  <a:gd name="connsiteY2" fmla="*/ 533550 h 1093115"/>
                  <a:gd name="connsiteX3" fmla="*/ 2225988 w 2246960"/>
                  <a:gd name="connsiteY3" fmla="*/ 504053 h 1093115"/>
                  <a:gd name="connsiteX4" fmla="*/ 2229458 w 2246960"/>
                  <a:gd name="connsiteY4" fmla="*/ 397778 h 1093115"/>
                  <a:gd name="connsiteX5" fmla="*/ 2145306 w 2246960"/>
                  <a:gd name="connsiteY5" fmla="*/ 303649 h 1093115"/>
                  <a:gd name="connsiteX6" fmla="*/ 1971361 w 2246960"/>
                  <a:gd name="connsiteY6" fmla="*/ 232509 h 1093115"/>
                  <a:gd name="connsiteX7" fmla="*/ 1953576 w 2246960"/>
                  <a:gd name="connsiteY7" fmla="*/ 196940 h 1093115"/>
                  <a:gd name="connsiteX8" fmla="*/ 1960951 w 2246960"/>
                  <a:gd name="connsiteY8" fmla="*/ 172214 h 1093115"/>
                  <a:gd name="connsiteX9" fmla="*/ 1957480 w 2246960"/>
                  <a:gd name="connsiteY9" fmla="*/ 139247 h 1093115"/>
                  <a:gd name="connsiteX10" fmla="*/ 1892848 w 2246960"/>
                  <a:gd name="connsiteY10" fmla="*/ 58132 h 1093115"/>
                  <a:gd name="connsiteX11" fmla="*/ 1802189 w 2246960"/>
                  <a:gd name="connsiteY11" fmla="*/ 439 h 1093115"/>
                  <a:gd name="connsiteX12" fmla="*/ 1790043 w 2246960"/>
                  <a:gd name="connsiteY12" fmla="*/ 13886 h 1093115"/>
                  <a:gd name="connsiteX13" fmla="*/ 1737122 w 2246960"/>
                  <a:gd name="connsiteY13" fmla="*/ 106281 h 1093115"/>
                  <a:gd name="connsiteX14" fmla="*/ 1632582 w 2246960"/>
                  <a:gd name="connsiteY14" fmla="*/ 192168 h 1093115"/>
                  <a:gd name="connsiteX15" fmla="*/ 1524572 w 2246960"/>
                  <a:gd name="connsiteY15" fmla="*/ 221665 h 1093115"/>
                  <a:gd name="connsiteX16" fmla="*/ 1454734 w 2246960"/>
                  <a:gd name="connsiteY16" fmla="*/ 234678 h 1093115"/>
                  <a:gd name="connsiteX17" fmla="*/ 1145018 w 2246960"/>
                  <a:gd name="connsiteY17" fmla="*/ 256801 h 1093115"/>
                  <a:gd name="connsiteX18" fmla="*/ 1104243 w 2246960"/>
                  <a:gd name="connsiteY18" fmla="*/ 256801 h 1093115"/>
                  <a:gd name="connsiteX19" fmla="*/ 794527 w 2246960"/>
                  <a:gd name="connsiteY19" fmla="*/ 234678 h 1093115"/>
                  <a:gd name="connsiteX20" fmla="*/ 724689 w 2246960"/>
                  <a:gd name="connsiteY20" fmla="*/ 221665 h 1093115"/>
                  <a:gd name="connsiteX21" fmla="*/ 616678 w 2246960"/>
                  <a:gd name="connsiteY21" fmla="*/ 192168 h 1093115"/>
                  <a:gd name="connsiteX22" fmla="*/ 512138 w 2246960"/>
                  <a:gd name="connsiteY22" fmla="*/ 106281 h 1093115"/>
                  <a:gd name="connsiteX23" fmla="*/ 459218 w 2246960"/>
                  <a:gd name="connsiteY23" fmla="*/ 13886 h 1093115"/>
                  <a:gd name="connsiteX24" fmla="*/ 447072 w 2246960"/>
                  <a:gd name="connsiteY24" fmla="*/ 439 h 1093115"/>
                  <a:gd name="connsiteX25" fmla="*/ 356413 w 2246960"/>
                  <a:gd name="connsiteY25" fmla="*/ 58132 h 1093115"/>
                  <a:gd name="connsiteX26" fmla="*/ 291780 w 2246960"/>
                  <a:gd name="connsiteY26" fmla="*/ 139247 h 1093115"/>
                  <a:gd name="connsiteX27" fmla="*/ 288310 w 2246960"/>
                  <a:gd name="connsiteY27" fmla="*/ 172214 h 1093115"/>
                  <a:gd name="connsiteX28" fmla="*/ 295684 w 2246960"/>
                  <a:gd name="connsiteY28" fmla="*/ 196940 h 1093115"/>
                  <a:gd name="connsiteX29" fmla="*/ 277899 w 2246960"/>
                  <a:gd name="connsiteY29" fmla="*/ 232509 h 1093115"/>
                  <a:gd name="connsiteX30" fmla="*/ 103955 w 2246960"/>
                  <a:gd name="connsiteY30" fmla="*/ 303649 h 1093115"/>
                  <a:gd name="connsiteX31" fmla="*/ 19802 w 2246960"/>
                  <a:gd name="connsiteY31" fmla="*/ 397778 h 1093115"/>
                  <a:gd name="connsiteX32" fmla="*/ 23273 w 2246960"/>
                  <a:gd name="connsiteY32" fmla="*/ 504053 h 1093115"/>
                  <a:gd name="connsiteX33" fmla="*/ 19802 w 2246960"/>
                  <a:gd name="connsiteY33" fmla="*/ 533550 h 1093115"/>
                  <a:gd name="connsiteX34" fmla="*/ 5922 w 2246960"/>
                  <a:gd name="connsiteY34" fmla="*/ 602521 h 1093115"/>
                  <a:gd name="connsiteX35" fmla="*/ 1584 w 2246960"/>
                  <a:gd name="connsiteY35" fmla="*/ 660646 h 1093115"/>
                  <a:gd name="connsiteX36" fmla="*/ 87472 w 2246960"/>
                  <a:gd name="connsiteY36" fmla="*/ 832422 h 1093115"/>
                  <a:gd name="connsiteX37" fmla="*/ 114366 w 2246960"/>
                  <a:gd name="connsiteY37" fmla="*/ 861051 h 1093115"/>
                  <a:gd name="connsiteX38" fmla="*/ 451843 w 2246960"/>
                  <a:gd name="connsiteY38" fmla="*/ 993786 h 1093115"/>
                  <a:gd name="connsiteX39" fmla="*/ 1061733 w 2246960"/>
                  <a:gd name="connsiteY39" fmla="*/ 1096157 h 1093115"/>
                  <a:gd name="connsiteX40" fmla="*/ 1187962 w 2246960"/>
                  <a:gd name="connsiteY40" fmla="*/ 1096157 h 1093115"/>
                  <a:gd name="connsiteX41" fmla="*/ 1797851 w 2246960"/>
                  <a:gd name="connsiteY41" fmla="*/ 993786 h 1093115"/>
                  <a:gd name="connsiteX42" fmla="*/ 2135329 w 2246960"/>
                  <a:gd name="connsiteY42" fmla="*/ 861051 h 1093115"/>
                  <a:gd name="connsiteX43" fmla="*/ 2162223 w 2246960"/>
                  <a:gd name="connsiteY43" fmla="*/ 832422 h 1093115"/>
                  <a:gd name="connsiteX44" fmla="*/ 2247677 w 2246960"/>
                  <a:gd name="connsiteY44" fmla="*/ 660646 h 1093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246960" h="1093115">
                    <a:moveTo>
                      <a:pt x="2247677" y="660646"/>
                    </a:moveTo>
                    <a:cubicBezTo>
                      <a:pt x="2245074" y="641560"/>
                      <a:pt x="2244207" y="622040"/>
                      <a:pt x="2243339" y="602521"/>
                    </a:cubicBezTo>
                    <a:cubicBezTo>
                      <a:pt x="2242038" y="578663"/>
                      <a:pt x="2242471" y="554805"/>
                      <a:pt x="2229458" y="533550"/>
                    </a:cubicBezTo>
                    <a:cubicBezTo>
                      <a:pt x="2223819" y="524441"/>
                      <a:pt x="2225120" y="514897"/>
                      <a:pt x="2225988" y="504053"/>
                    </a:cubicBezTo>
                    <a:cubicBezTo>
                      <a:pt x="2229892" y="468917"/>
                      <a:pt x="2240736" y="434649"/>
                      <a:pt x="2229458" y="397778"/>
                    </a:cubicBezTo>
                    <a:cubicBezTo>
                      <a:pt x="2215577" y="352231"/>
                      <a:pt x="2186948" y="321433"/>
                      <a:pt x="2145306" y="303649"/>
                    </a:cubicBezTo>
                    <a:cubicBezTo>
                      <a:pt x="2088047" y="278489"/>
                      <a:pt x="2029487" y="255933"/>
                      <a:pt x="1971361" y="232509"/>
                    </a:cubicBezTo>
                    <a:cubicBezTo>
                      <a:pt x="1954878" y="226003"/>
                      <a:pt x="1947070" y="215158"/>
                      <a:pt x="1953576" y="196940"/>
                    </a:cubicBezTo>
                    <a:cubicBezTo>
                      <a:pt x="1956613" y="188698"/>
                      <a:pt x="1958348" y="180456"/>
                      <a:pt x="1960951" y="172214"/>
                    </a:cubicBezTo>
                    <a:cubicBezTo>
                      <a:pt x="1964421" y="160503"/>
                      <a:pt x="1965722" y="148790"/>
                      <a:pt x="1957480" y="139247"/>
                    </a:cubicBezTo>
                    <a:cubicBezTo>
                      <a:pt x="1934924" y="112787"/>
                      <a:pt x="1917573" y="82857"/>
                      <a:pt x="1892848" y="58132"/>
                    </a:cubicBezTo>
                    <a:cubicBezTo>
                      <a:pt x="1866821" y="32539"/>
                      <a:pt x="1836457" y="13452"/>
                      <a:pt x="1802189" y="439"/>
                    </a:cubicBezTo>
                    <a:cubicBezTo>
                      <a:pt x="1790910" y="-2163"/>
                      <a:pt x="1790910" y="7379"/>
                      <a:pt x="1790043" y="13886"/>
                    </a:cubicBezTo>
                    <a:cubicBezTo>
                      <a:pt x="1783970" y="51191"/>
                      <a:pt x="1763583" y="80688"/>
                      <a:pt x="1737122" y="106281"/>
                    </a:cubicBezTo>
                    <a:cubicBezTo>
                      <a:pt x="1704589" y="137946"/>
                      <a:pt x="1675960" y="173516"/>
                      <a:pt x="1632582" y="192168"/>
                    </a:cubicBezTo>
                    <a:cubicBezTo>
                      <a:pt x="1597880" y="207350"/>
                      <a:pt x="1562310" y="218629"/>
                      <a:pt x="1524572" y="221665"/>
                    </a:cubicBezTo>
                    <a:cubicBezTo>
                      <a:pt x="1500714" y="223834"/>
                      <a:pt x="1478158" y="231208"/>
                      <a:pt x="1454734" y="234678"/>
                    </a:cubicBezTo>
                    <a:cubicBezTo>
                      <a:pt x="1371449" y="247258"/>
                      <a:pt x="1229170" y="259403"/>
                      <a:pt x="1145018" y="256801"/>
                    </a:cubicBezTo>
                    <a:cubicBezTo>
                      <a:pt x="1138945" y="257669"/>
                      <a:pt x="1110316" y="257669"/>
                      <a:pt x="1104243" y="256801"/>
                    </a:cubicBezTo>
                    <a:cubicBezTo>
                      <a:pt x="1019656" y="259837"/>
                      <a:pt x="877812" y="247691"/>
                      <a:pt x="794527" y="234678"/>
                    </a:cubicBezTo>
                    <a:cubicBezTo>
                      <a:pt x="771103" y="231208"/>
                      <a:pt x="748113" y="223400"/>
                      <a:pt x="724689" y="221665"/>
                    </a:cubicBezTo>
                    <a:cubicBezTo>
                      <a:pt x="686950" y="218195"/>
                      <a:pt x="651380" y="207350"/>
                      <a:pt x="616678" y="192168"/>
                    </a:cubicBezTo>
                    <a:cubicBezTo>
                      <a:pt x="573301" y="173082"/>
                      <a:pt x="544672" y="137512"/>
                      <a:pt x="512138" y="106281"/>
                    </a:cubicBezTo>
                    <a:cubicBezTo>
                      <a:pt x="485678" y="80688"/>
                      <a:pt x="465291" y="51191"/>
                      <a:pt x="459218" y="13886"/>
                    </a:cubicBezTo>
                    <a:cubicBezTo>
                      <a:pt x="457916" y="7379"/>
                      <a:pt x="458350" y="-1730"/>
                      <a:pt x="447072" y="439"/>
                    </a:cubicBezTo>
                    <a:cubicBezTo>
                      <a:pt x="413237" y="13452"/>
                      <a:pt x="382439" y="32539"/>
                      <a:pt x="356413" y="58132"/>
                    </a:cubicBezTo>
                    <a:cubicBezTo>
                      <a:pt x="331687" y="82857"/>
                      <a:pt x="314336" y="112787"/>
                      <a:pt x="291780" y="139247"/>
                    </a:cubicBezTo>
                    <a:cubicBezTo>
                      <a:pt x="283538" y="148790"/>
                      <a:pt x="284840" y="160936"/>
                      <a:pt x="288310" y="172214"/>
                    </a:cubicBezTo>
                    <a:cubicBezTo>
                      <a:pt x="290913" y="180456"/>
                      <a:pt x="292648" y="188698"/>
                      <a:pt x="295684" y="196940"/>
                    </a:cubicBezTo>
                    <a:cubicBezTo>
                      <a:pt x="302191" y="215158"/>
                      <a:pt x="294383" y="225569"/>
                      <a:pt x="277899" y="232509"/>
                    </a:cubicBezTo>
                    <a:cubicBezTo>
                      <a:pt x="219773" y="255933"/>
                      <a:pt x="161213" y="278489"/>
                      <a:pt x="103955" y="303649"/>
                    </a:cubicBezTo>
                    <a:cubicBezTo>
                      <a:pt x="62313" y="321867"/>
                      <a:pt x="33683" y="352665"/>
                      <a:pt x="19802" y="397778"/>
                    </a:cubicBezTo>
                    <a:cubicBezTo>
                      <a:pt x="8524" y="434649"/>
                      <a:pt x="19369" y="468917"/>
                      <a:pt x="23273" y="504053"/>
                    </a:cubicBezTo>
                    <a:cubicBezTo>
                      <a:pt x="24574" y="514464"/>
                      <a:pt x="25442" y="524441"/>
                      <a:pt x="19802" y="533550"/>
                    </a:cubicBezTo>
                    <a:cubicBezTo>
                      <a:pt x="6789" y="555239"/>
                      <a:pt x="7223" y="578663"/>
                      <a:pt x="5922" y="602521"/>
                    </a:cubicBezTo>
                    <a:cubicBezTo>
                      <a:pt x="5054" y="622040"/>
                      <a:pt x="4187" y="641560"/>
                      <a:pt x="1584" y="660646"/>
                    </a:cubicBezTo>
                    <a:cubicBezTo>
                      <a:pt x="-8393" y="731352"/>
                      <a:pt x="29779" y="794683"/>
                      <a:pt x="87472" y="832422"/>
                    </a:cubicBezTo>
                    <a:cubicBezTo>
                      <a:pt x="90508" y="847604"/>
                      <a:pt x="102220" y="855412"/>
                      <a:pt x="114366" y="861051"/>
                    </a:cubicBezTo>
                    <a:cubicBezTo>
                      <a:pt x="181167" y="890982"/>
                      <a:pt x="323880" y="951276"/>
                      <a:pt x="451843" y="993786"/>
                    </a:cubicBezTo>
                    <a:cubicBezTo>
                      <a:pt x="742040" y="1075337"/>
                      <a:pt x="1021825" y="1101363"/>
                      <a:pt x="1061733" y="1096157"/>
                    </a:cubicBezTo>
                    <a:cubicBezTo>
                      <a:pt x="1114653" y="1096591"/>
                      <a:pt x="1124630" y="1096591"/>
                      <a:pt x="1187962" y="1096157"/>
                    </a:cubicBezTo>
                    <a:cubicBezTo>
                      <a:pt x="1227869" y="1101363"/>
                      <a:pt x="1507655" y="1075337"/>
                      <a:pt x="1797851" y="993786"/>
                    </a:cubicBezTo>
                    <a:cubicBezTo>
                      <a:pt x="1925815" y="951276"/>
                      <a:pt x="2068527" y="890982"/>
                      <a:pt x="2135329" y="861051"/>
                    </a:cubicBezTo>
                    <a:cubicBezTo>
                      <a:pt x="2147908" y="855412"/>
                      <a:pt x="2159620" y="847604"/>
                      <a:pt x="2162223" y="832422"/>
                    </a:cubicBezTo>
                    <a:cubicBezTo>
                      <a:pt x="2219481" y="794249"/>
                      <a:pt x="2257654" y="731352"/>
                      <a:pt x="2247677" y="660646"/>
                    </a:cubicBezTo>
                    <a:close/>
                  </a:path>
                </a:pathLst>
              </a:custGeom>
              <a:grpFill/>
              <a:ln w="43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E48B13A-2C8B-4DAC-92FF-D5DC32F05E81}"/>
                  </a:ext>
                </a:extLst>
              </p:cNvPr>
              <p:cNvSpPr/>
              <p:nvPr/>
            </p:nvSpPr>
            <p:spPr>
              <a:xfrm rot="21403700" flipH="1">
                <a:off x="10122336" y="3480930"/>
                <a:ext cx="663702" cy="2021645"/>
              </a:xfrm>
              <a:custGeom>
                <a:avLst/>
                <a:gdLst>
                  <a:gd name="connsiteX0" fmla="*/ 1396363 w 1414110"/>
                  <a:gd name="connsiteY0" fmla="*/ 3915263 h 4307396"/>
                  <a:gd name="connsiteX1" fmla="*/ 1229360 w 1414110"/>
                  <a:gd name="connsiteY1" fmla="*/ 3835448 h 4307396"/>
                  <a:gd name="connsiteX2" fmla="*/ 1006399 w 1414110"/>
                  <a:gd name="connsiteY2" fmla="*/ 3801614 h 4307396"/>
                  <a:gd name="connsiteX3" fmla="*/ 942200 w 1414110"/>
                  <a:gd name="connsiteY3" fmla="*/ 3796408 h 4307396"/>
                  <a:gd name="connsiteX4" fmla="*/ 928319 w 1414110"/>
                  <a:gd name="connsiteY4" fmla="*/ 3786432 h 4307396"/>
                  <a:gd name="connsiteX5" fmla="*/ 908799 w 1414110"/>
                  <a:gd name="connsiteY5" fmla="*/ 3644153 h 4307396"/>
                  <a:gd name="connsiteX6" fmla="*/ 929620 w 1414110"/>
                  <a:gd name="connsiteY6" fmla="*/ 3491030 h 4307396"/>
                  <a:gd name="connsiteX7" fmla="*/ 962587 w 1414110"/>
                  <a:gd name="connsiteY7" fmla="*/ 3322291 h 4307396"/>
                  <a:gd name="connsiteX8" fmla="*/ 1003796 w 1414110"/>
                  <a:gd name="connsiteY8" fmla="*/ 2585306 h 4307396"/>
                  <a:gd name="connsiteX9" fmla="*/ 1026352 w 1414110"/>
                  <a:gd name="connsiteY9" fmla="*/ 2337186 h 4307396"/>
                  <a:gd name="connsiteX10" fmla="*/ 1014207 w 1414110"/>
                  <a:gd name="connsiteY10" fmla="*/ 2159771 h 4307396"/>
                  <a:gd name="connsiteX11" fmla="*/ 986445 w 1414110"/>
                  <a:gd name="connsiteY11" fmla="*/ 1953294 h 4307396"/>
                  <a:gd name="connsiteX12" fmla="*/ 966491 w 1414110"/>
                  <a:gd name="connsiteY12" fmla="*/ 1867406 h 4307396"/>
                  <a:gd name="connsiteX13" fmla="*/ 968660 w 1414110"/>
                  <a:gd name="connsiteY13" fmla="*/ 1839211 h 4307396"/>
                  <a:gd name="connsiteX14" fmla="*/ 971697 w 1414110"/>
                  <a:gd name="connsiteY14" fmla="*/ 1814919 h 4307396"/>
                  <a:gd name="connsiteX15" fmla="*/ 982107 w 1414110"/>
                  <a:gd name="connsiteY15" fmla="*/ 1776747 h 4307396"/>
                  <a:gd name="connsiteX16" fmla="*/ 1028955 w 1414110"/>
                  <a:gd name="connsiteY16" fmla="*/ 1698233 h 4307396"/>
                  <a:gd name="connsiteX17" fmla="*/ 1133061 w 1414110"/>
                  <a:gd name="connsiteY17" fmla="*/ 1539471 h 4307396"/>
                  <a:gd name="connsiteX18" fmla="*/ 1150412 w 1414110"/>
                  <a:gd name="connsiteY18" fmla="*/ 1486985 h 4307396"/>
                  <a:gd name="connsiteX19" fmla="*/ 1159522 w 1414110"/>
                  <a:gd name="connsiteY19" fmla="*/ 1438835 h 4307396"/>
                  <a:gd name="connsiteX20" fmla="*/ 1181210 w 1414110"/>
                  <a:gd name="connsiteY20" fmla="*/ 1250143 h 4307396"/>
                  <a:gd name="connsiteX21" fmla="*/ 1212876 w 1414110"/>
                  <a:gd name="connsiteY21" fmla="*/ 1092248 h 4307396"/>
                  <a:gd name="connsiteX22" fmla="*/ 1214177 w 1414110"/>
                  <a:gd name="connsiteY22" fmla="*/ 1024145 h 4307396"/>
                  <a:gd name="connsiteX23" fmla="*/ 1215913 w 1414110"/>
                  <a:gd name="connsiteY23" fmla="*/ 945632 h 4307396"/>
                  <a:gd name="connsiteX24" fmla="*/ 1188585 w 1414110"/>
                  <a:gd name="connsiteY24" fmla="*/ 865817 h 4307396"/>
                  <a:gd name="connsiteX25" fmla="*/ 1083177 w 1414110"/>
                  <a:gd name="connsiteY25" fmla="*/ 777761 h 4307396"/>
                  <a:gd name="connsiteX26" fmla="*/ 1045439 w 1414110"/>
                  <a:gd name="connsiteY26" fmla="*/ 754337 h 4307396"/>
                  <a:gd name="connsiteX27" fmla="*/ 929186 w 1414110"/>
                  <a:gd name="connsiteY27" fmla="*/ 689270 h 4307396"/>
                  <a:gd name="connsiteX28" fmla="*/ 870627 w 1414110"/>
                  <a:gd name="connsiteY28" fmla="*/ 658038 h 4307396"/>
                  <a:gd name="connsiteX29" fmla="*/ 799054 w 1414110"/>
                  <a:gd name="connsiteY29" fmla="*/ 596008 h 4307396"/>
                  <a:gd name="connsiteX30" fmla="*/ 791246 w 1414110"/>
                  <a:gd name="connsiteY30" fmla="*/ 554800 h 4307396"/>
                  <a:gd name="connsiteX31" fmla="*/ 796017 w 1414110"/>
                  <a:gd name="connsiteY31" fmla="*/ 449392 h 4307396"/>
                  <a:gd name="connsiteX32" fmla="*/ 816838 w 1414110"/>
                  <a:gd name="connsiteY32" fmla="*/ 393001 h 4307396"/>
                  <a:gd name="connsiteX33" fmla="*/ 827683 w 1414110"/>
                  <a:gd name="connsiteY33" fmla="*/ 301474 h 4307396"/>
                  <a:gd name="connsiteX34" fmla="*/ 822478 w 1414110"/>
                  <a:gd name="connsiteY34" fmla="*/ 189126 h 4307396"/>
                  <a:gd name="connsiteX35" fmla="*/ 782136 w 1414110"/>
                  <a:gd name="connsiteY35" fmla="*/ 78080 h 4307396"/>
                  <a:gd name="connsiteX36" fmla="*/ 707093 w 1414110"/>
                  <a:gd name="connsiteY36" fmla="*/ 19954 h 4307396"/>
                  <a:gd name="connsiteX37" fmla="*/ 628146 w 1414110"/>
                  <a:gd name="connsiteY37" fmla="*/ 0 h 4307396"/>
                  <a:gd name="connsiteX38" fmla="*/ 530546 w 1414110"/>
                  <a:gd name="connsiteY38" fmla="*/ 22123 h 4307396"/>
                  <a:gd name="connsiteX39" fmla="*/ 458106 w 1414110"/>
                  <a:gd name="connsiteY39" fmla="*/ 83285 h 4307396"/>
                  <a:gd name="connsiteX40" fmla="*/ 422970 w 1414110"/>
                  <a:gd name="connsiteY40" fmla="*/ 196067 h 4307396"/>
                  <a:gd name="connsiteX41" fmla="*/ 422970 w 1414110"/>
                  <a:gd name="connsiteY41" fmla="*/ 308415 h 4307396"/>
                  <a:gd name="connsiteX42" fmla="*/ 438152 w 1414110"/>
                  <a:gd name="connsiteY42" fmla="*/ 399508 h 4307396"/>
                  <a:gd name="connsiteX43" fmla="*/ 461576 w 1414110"/>
                  <a:gd name="connsiteY43" fmla="*/ 455031 h 4307396"/>
                  <a:gd name="connsiteX44" fmla="*/ 471119 w 1414110"/>
                  <a:gd name="connsiteY44" fmla="*/ 560005 h 4307396"/>
                  <a:gd name="connsiteX45" fmla="*/ 465046 w 1414110"/>
                  <a:gd name="connsiteY45" fmla="*/ 601647 h 4307396"/>
                  <a:gd name="connsiteX46" fmla="*/ 396076 w 1414110"/>
                  <a:gd name="connsiteY46" fmla="*/ 666714 h 4307396"/>
                  <a:gd name="connsiteX47" fmla="*/ 338817 w 1414110"/>
                  <a:gd name="connsiteY47" fmla="*/ 700548 h 4307396"/>
                  <a:gd name="connsiteX48" fmla="*/ 225602 w 1414110"/>
                  <a:gd name="connsiteY48" fmla="*/ 770820 h 4307396"/>
                  <a:gd name="connsiteX49" fmla="*/ 188731 w 1414110"/>
                  <a:gd name="connsiteY49" fmla="*/ 795979 h 4307396"/>
                  <a:gd name="connsiteX50" fmla="*/ 87227 w 1414110"/>
                  <a:gd name="connsiteY50" fmla="*/ 888807 h 4307396"/>
                  <a:gd name="connsiteX51" fmla="*/ 63369 w 1414110"/>
                  <a:gd name="connsiteY51" fmla="*/ 969923 h 4307396"/>
                  <a:gd name="connsiteX52" fmla="*/ 68575 w 1414110"/>
                  <a:gd name="connsiteY52" fmla="*/ 1048437 h 4307396"/>
                  <a:gd name="connsiteX53" fmla="*/ 72912 w 1414110"/>
                  <a:gd name="connsiteY53" fmla="*/ 1116540 h 4307396"/>
                  <a:gd name="connsiteX54" fmla="*/ 111519 w 1414110"/>
                  <a:gd name="connsiteY54" fmla="*/ 1272699 h 4307396"/>
                  <a:gd name="connsiteX55" fmla="*/ 141883 w 1414110"/>
                  <a:gd name="connsiteY55" fmla="*/ 1460090 h 4307396"/>
                  <a:gd name="connsiteX56" fmla="*/ 153161 w 1414110"/>
                  <a:gd name="connsiteY56" fmla="*/ 1507372 h 4307396"/>
                  <a:gd name="connsiteX57" fmla="*/ 173115 w 1414110"/>
                  <a:gd name="connsiteY57" fmla="*/ 1558991 h 4307396"/>
                  <a:gd name="connsiteX58" fmla="*/ 284161 w 1414110"/>
                  <a:gd name="connsiteY58" fmla="*/ 1712982 h 4307396"/>
                  <a:gd name="connsiteX59" fmla="*/ 334479 w 1414110"/>
                  <a:gd name="connsiteY59" fmla="*/ 1789327 h 4307396"/>
                  <a:gd name="connsiteX60" fmla="*/ 346625 w 1414110"/>
                  <a:gd name="connsiteY60" fmla="*/ 1827065 h 4307396"/>
                  <a:gd name="connsiteX61" fmla="*/ 350963 w 1414110"/>
                  <a:gd name="connsiteY61" fmla="*/ 1851356 h 4307396"/>
                  <a:gd name="connsiteX62" fmla="*/ 354433 w 1414110"/>
                  <a:gd name="connsiteY62" fmla="*/ 1879552 h 4307396"/>
                  <a:gd name="connsiteX63" fmla="*/ 338383 w 1414110"/>
                  <a:gd name="connsiteY63" fmla="*/ 1966307 h 4307396"/>
                  <a:gd name="connsiteX64" fmla="*/ 320165 w 1414110"/>
                  <a:gd name="connsiteY64" fmla="*/ 2174086 h 4307396"/>
                  <a:gd name="connsiteX65" fmla="*/ 316261 w 1414110"/>
                  <a:gd name="connsiteY65" fmla="*/ 2351500 h 4307396"/>
                  <a:gd name="connsiteX66" fmla="*/ 350095 w 1414110"/>
                  <a:gd name="connsiteY66" fmla="*/ 2598319 h 4307396"/>
                  <a:gd name="connsiteX67" fmla="*/ 424271 w 1414110"/>
                  <a:gd name="connsiteY67" fmla="*/ 3332702 h 4307396"/>
                  <a:gd name="connsiteX68" fmla="*/ 465046 w 1414110"/>
                  <a:gd name="connsiteY68" fmla="*/ 3499706 h 4307396"/>
                  <a:gd name="connsiteX69" fmla="*/ 492374 w 1414110"/>
                  <a:gd name="connsiteY69" fmla="*/ 3651527 h 4307396"/>
                  <a:gd name="connsiteX70" fmla="*/ 479361 w 1414110"/>
                  <a:gd name="connsiteY70" fmla="*/ 3794673 h 4307396"/>
                  <a:gd name="connsiteX71" fmla="*/ 465914 w 1414110"/>
                  <a:gd name="connsiteY71" fmla="*/ 3805518 h 4307396"/>
                  <a:gd name="connsiteX72" fmla="*/ 402148 w 1414110"/>
                  <a:gd name="connsiteY72" fmla="*/ 3813759 h 4307396"/>
                  <a:gd name="connsiteX73" fmla="*/ 180923 w 1414110"/>
                  <a:gd name="connsiteY73" fmla="*/ 3857571 h 4307396"/>
                  <a:gd name="connsiteX74" fmla="*/ 17389 w 1414110"/>
                  <a:gd name="connsiteY74" fmla="*/ 3944760 h 4307396"/>
                  <a:gd name="connsiteX75" fmla="*/ 2207 w 1414110"/>
                  <a:gd name="connsiteY75" fmla="*/ 3997681 h 4307396"/>
                  <a:gd name="connsiteX76" fmla="*/ 8280 w 1414110"/>
                  <a:gd name="connsiteY76" fmla="*/ 4087906 h 4307396"/>
                  <a:gd name="connsiteX77" fmla="*/ 26932 w 1414110"/>
                  <a:gd name="connsiteY77" fmla="*/ 4142996 h 4307396"/>
                  <a:gd name="connsiteX78" fmla="*/ 173982 w 1414110"/>
                  <a:gd name="connsiteY78" fmla="*/ 4267923 h 4307396"/>
                  <a:gd name="connsiteX79" fmla="*/ 357903 w 1414110"/>
                  <a:gd name="connsiteY79" fmla="*/ 4300890 h 4307396"/>
                  <a:gd name="connsiteX80" fmla="*/ 537053 w 1414110"/>
                  <a:gd name="connsiteY80" fmla="*/ 4307397 h 4307396"/>
                  <a:gd name="connsiteX81" fmla="*/ 847637 w 1414110"/>
                  <a:gd name="connsiteY81" fmla="*/ 4303927 h 4307396"/>
                  <a:gd name="connsiteX82" fmla="*/ 1073200 w 1414110"/>
                  <a:gd name="connsiteY82" fmla="*/ 4286142 h 4307396"/>
                  <a:gd name="connsiteX83" fmla="*/ 1255386 w 1414110"/>
                  <a:gd name="connsiteY83" fmla="*/ 4244933 h 4307396"/>
                  <a:gd name="connsiteX84" fmla="*/ 1396797 w 1414110"/>
                  <a:gd name="connsiteY84" fmla="*/ 4113499 h 4307396"/>
                  <a:gd name="connsiteX85" fmla="*/ 1413281 w 1414110"/>
                  <a:gd name="connsiteY85" fmla="*/ 4057542 h 4307396"/>
                  <a:gd name="connsiteX86" fmla="*/ 1415016 w 1414110"/>
                  <a:gd name="connsiteY86" fmla="*/ 3967316 h 4307396"/>
                  <a:gd name="connsiteX87" fmla="*/ 1396363 w 1414110"/>
                  <a:gd name="connsiteY87" fmla="*/ 3915263 h 4307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414110" h="4307396">
                    <a:moveTo>
                      <a:pt x="1396363" y="3915263"/>
                    </a:moveTo>
                    <a:cubicBezTo>
                      <a:pt x="1349082" y="3869283"/>
                      <a:pt x="1289221" y="3853233"/>
                      <a:pt x="1229360" y="3835448"/>
                    </a:cubicBezTo>
                    <a:cubicBezTo>
                      <a:pt x="1156485" y="3813759"/>
                      <a:pt x="1081442" y="3807253"/>
                      <a:pt x="1006399" y="3801614"/>
                    </a:cubicBezTo>
                    <a:cubicBezTo>
                      <a:pt x="985144" y="3799879"/>
                      <a:pt x="963889" y="3795541"/>
                      <a:pt x="942200" y="3796408"/>
                    </a:cubicBezTo>
                    <a:cubicBezTo>
                      <a:pt x="935259" y="3796408"/>
                      <a:pt x="928753" y="3794673"/>
                      <a:pt x="928319" y="3786432"/>
                    </a:cubicBezTo>
                    <a:cubicBezTo>
                      <a:pt x="924415" y="3738716"/>
                      <a:pt x="903594" y="3692302"/>
                      <a:pt x="908799" y="3644153"/>
                    </a:cubicBezTo>
                    <a:cubicBezTo>
                      <a:pt x="914438" y="3592968"/>
                      <a:pt x="915306" y="3542216"/>
                      <a:pt x="929620" y="3491030"/>
                    </a:cubicBezTo>
                    <a:cubicBezTo>
                      <a:pt x="944802" y="3435941"/>
                      <a:pt x="957382" y="3379550"/>
                      <a:pt x="962587" y="3322291"/>
                    </a:cubicBezTo>
                    <a:cubicBezTo>
                      <a:pt x="979071" y="3276745"/>
                      <a:pt x="983408" y="2716306"/>
                      <a:pt x="1003796" y="2585306"/>
                    </a:cubicBezTo>
                    <a:cubicBezTo>
                      <a:pt x="1019412" y="2490309"/>
                      <a:pt x="1030690" y="2408325"/>
                      <a:pt x="1026352" y="2337186"/>
                    </a:cubicBezTo>
                    <a:cubicBezTo>
                      <a:pt x="1022448" y="2272553"/>
                      <a:pt x="1023316" y="2223970"/>
                      <a:pt x="1014207" y="2159771"/>
                    </a:cubicBezTo>
                    <a:cubicBezTo>
                      <a:pt x="1004663" y="2091235"/>
                      <a:pt x="1010303" y="2020529"/>
                      <a:pt x="986445" y="1953294"/>
                    </a:cubicBezTo>
                    <a:cubicBezTo>
                      <a:pt x="976902" y="1925966"/>
                      <a:pt x="974299" y="1895602"/>
                      <a:pt x="966491" y="1867406"/>
                    </a:cubicBezTo>
                    <a:cubicBezTo>
                      <a:pt x="962153" y="1857429"/>
                      <a:pt x="961286" y="1847886"/>
                      <a:pt x="968660" y="1839211"/>
                    </a:cubicBezTo>
                    <a:cubicBezTo>
                      <a:pt x="975167" y="1831403"/>
                      <a:pt x="973865" y="1823595"/>
                      <a:pt x="971697" y="1814919"/>
                    </a:cubicBezTo>
                    <a:cubicBezTo>
                      <a:pt x="979505" y="1803207"/>
                      <a:pt x="982107" y="1790628"/>
                      <a:pt x="982107" y="1776747"/>
                    </a:cubicBezTo>
                    <a:cubicBezTo>
                      <a:pt x="982107" y="1751154"/>
                      <a:pt x="1037631" y="1712548"/>
                      <a:pt x="1028955" y="1698233"/>
                    </a:cubicBezTo>
                    <a:cubicBezTo>
                      <a:pt x="1030256" y="1696498"/>
                      <a:pt x="1117879" y="1602369"/>
                      <a:pt x="1133061" y="1539471"/>
                    </a:cubicBezTo>
                    <a:cubicBezTo>
                      <a:pt x="1137399" y="1521687"/>
                      <a:pt x="1140869" y="1503902"/>
                      <a:pt x="1150412" y="1486985"/>
                    </a:cubicBezTo>
                    <a:cubicBezTo>
                      <a:pt x="1157787" y="1474405"/>
                      <a:pt x="1159088" y="1454885"/>
                      <a:pt x="1159522" y="1438835"/>
                    </a:cubicBezTo>
                    <a:cubicBezTo>
                      <a:pt x="1160823" y="1375070"/>
                      <a:pt x="1179475" y="1313908"/>
                      <a:pt x="1181210" y="1250143"/>
                    </a:cubicBezTo>
                    <a:cubicBezTo>
                      <a:pt x="1182946" y="1196788"/>
                      <a:pt x="1190754" y="1142566"/>
                      <a:pt x="1212876" y="1092248"/>
                    </a:cubicBezTo>
                    <a:cubicBezTo>
                      <a:pt x="1220684" y="1074897"/>
                      <a:pt x="1212442" y="1027182"/>
                      <a:pt x="1214177" y="1024145"/>
                    </a:cubicBezTo>
                    <a:cubicBezTo>
                      <a:pt x="1227625" y="997685"/>
                      <a:pt x="1221985" y="973827"/>
                      <a:pt x="1215913" y="945632"/>
                    </a:cubicBezTo>
                    <a:cubicBezTo>
                      <a:pt x="1209840" y="917436"/>
                      <a:pt x="1198128" y="891844"/>
                      <a:pt x="1188585" y="865817"/>
                    </a:cubicBezTo>
                    <a:cubicBezTo>
                      <a:pt x="1170366" y="818102"/>
                      <a:pt x="1131760" y="790774"/>
                      <a:pt x="1083177" y="777761"/>
                    </a:cubicBezTo>
                    <a:cubicBezTo>
                      <a:pt x="1068429" y="773857"/>
                      <a:pt x="1056717" y="762578"/>
                      <a:pt x="1045439" y="754337"/>
                    </a:cubicBezTo>
                    <a:cubicBezTo>
                      <a:pt x="1008568" y="728310"/>
                      <a:pt x="963889" y="717032"/>
                      <a:pt x="929186" y="689270"/>
                    </a:cubicBezTo>
                    <a:cubicBezTo>
                      <a:pt x="911402" y="674956"/>
                      <a:pt x="889713" y="668449"/>
                      <a:pt x="870627" y="658038"/>
                    </a:cubicBezTo>
                    <a:cubicBezTo>
                      <a:pt x="841564" y="642422"/>
                      <a:pt x="822911" y="616396"/>
                      <a:pt x="799054" y="596008"/>
                    </a:cubicBezTo>
                    <a:cubicBezTo>
                      <a:pt x="787775" y="586465"/>
                      <a:pt x="791246" y="568680"/>
                      <a:pt x="791246" y="554800"/>
                    </a:cubicBezTo>
                    <a:cubicBezTo>
                      <a:pt x="791680" y="519664"/>
                      <a:pt x="791680" y="484094"/>
                      <a:pt x="796017" y="449392"/>
                    </a:cubicBezTo>
                    <a:cubicBezTo>
                      <a:pt x="798620" y="429872"/>
                      <a:pt x="808597" y="411220"/>
                      <a:pt x="816838" y="393001"/>
                    </a:cubicBezTo>
                    <a:cubicBezTo>
                      <a:pt x="830719" y="363504"/>
                      <a:pt x="828117" y="332272"/>
                      <a:pt x="827683" y="301474"/>
                    </a:cubicBezTo>
                    <a:cubicBezTo>
                      <a:pt x="827683" y="264170"/>
                      <a:pt x="823779" y="226865"/>
                      <a:pt x="822478" y="189126"/>
                    </a:cubicBezTo>
                    <a:cubicBezTo>
                      <a:pt x="821176" y="148785"/>
                      <a:pt x="805994" y="112782"/>
                      <a:pt x="782136" y="78080"/>
                    </a:cubicBezTo>
                    <a:cubicBezTo>
                      <a:pt x="762183" y="49017"/>
                      <a:pt x="737458" y="32099"/>
                      <a:pt x="707093" y="19954"/>
                    </a:cubicBezTo>
                    <a:cubicBezTo>
                      <a:pt x="689308" y="13013"/>
                      <a:pt x="646798" y="3904"/>
                      <a:pt x="628146" y="0"/>
                    </a:cubicBezTo>
                    <a:cubicBezTo>
                      <a:pt x="627278" y="9543"/>
                      <a:pt x="547897" y="14315"/>
                      <a:pt x="530546" y="22123"/>
                    </a:cubicBezTo>
                    <a:cubicBezTo>
                      <a:pt x="500616" y="35570"/>
                      <a:pt x="476758" y="53354"/>
                      <a:pt x="458106" y="83285"/>
                    </a:cubicBezTo>
                    <a:cubicBezTo>
                      <a:pt x="435549" y="118855"/>
                      <a:pt x="422102" y="155726"/>
                      <a:pt x="422970" y="196067"/>
                    </a:cubicBezTo>
                    <a:cubicBezTo>
                      <a:pt x="423404" y="233372"/>
                      <a:pt x="421668" y="271110"/>
                      <a:pt x="422970" y="308415"/>
                    </a:cubicBezTo>
                    <a:cubicBezTo>
                      <a:pt x="424271" y="339213"/>
                      <a:pt x="422536" y="370445"/>
                      <a:pt x="438152" y="399508"/>
                    </a:cubicBezTo>
                    <a:cubicBezTo>
                      <a:pt x="447695" y="417293"/>
                      <a:pt x="458106" y="435511"/>
                      <a:pt x="461576" y="455031"/>
                    </a:cubicBezTo>
                    <a:cubicBezTo>
                      <a:pt x="467649" y="489733"/>
                      <a:pt x="469384" y="524869"/>
                      <a:pt x="471119" y="560005"/>
                    </a:cubicBezTo>
                    <a:cubicBezTo>
                      <a:pt x="471986" y="573886"/>
                      <a:pt x="475890" y="591237"/>
                      <a:pt x="465046" y="601647"/>
                    </a:cubicBezTo>
                    <a:cubicBezTo>
                      <a:pt x="442056" y="623336"/>
                      <a:pt x="424705" y="649797"/>
                      <a:pt x="396076" y="666714"/>
                    </a:cubicBezTo>
                    <a:cubicBezTo>
                      <a:pt x="376990" y="677992"/>
                      <a:pt x="356168" y="685366"/>
                      <a:pt x="338817" y="700548"/>
                    </a:cubicBezTo>
                    <a:cubicBezTo>
                      <a:pt x="304983" y="730045"/>
                      <a:pt x="261171" y="743059"/>
                      <a:pt x="225602" y="770820"/>
                    </a:cubicBezTo>
                    <a:cubicBezTo>
                      <a:pt x="214757" y="779496"/>
                      <a:pt x="203479" y="791208"/>
                      <a:pt x="188731" y="795979"/>
                    </a:cubicBezTo>
                    <a:cubicBezTo>
                      <a:pt x="140582" y="811161"/>
                      <a:pt x="103277" y="840224"/>
                      <a:pt x="87227" y="888807"/>
                    </a:cubicBezTo>
                    <a:cubicBezTo>
                      <a:pt x="78552" y="915268"/>
                      <a:pt x="68141" y="941294"/>
                      <a:pt x="63369" y="969923"/>
                    </a:cubicBezTo>
                    <a:cubicBezTo>
                      <a:pt x="58598" y="998119"/>
                      <a:pt x="53826" y="1022410"/>
                      <a:pt x="68575" y="1048437"/>
                    </a:cubicBezTo>
                    <a:cubicBezTo>
                      <a:pt x="70310" y="1051473"/>
                      <a:pt x="64237" y="1099189"/>
                      <a:pt x="72912" y="1116540"/>
                    </a:cubicBezTo>
                    <a:cubicBezTo>
                      <a:pt x="97204" y="1165990"/>
                      <a:pt x="107615" y="1219778"/>
                      <a:pt x="111519" y="1272699"/>
                    </a:cubicBezTo>
                    <a:cubicBezTo>
                      <a:pt x="116290" y="1336464"/>
                      <a:pt x="137545" y="1396759"/>
                      <a:pt x="141883" y="1460090"/>
                    </a:cubicBezTo>
                    <a:cubicBezTo>
                      <a:pt x="142750" y="1475706"/>
                      <a:pt x="145353" y="1495226"/>
                      <a:pt x="153161" y="1507372"/>
                    </a:cubicBezTo>
                    <a:cubicBezTo>
                      <a:pt x="163572" y="1523856"/>
                      <a:pt x="167909" y="1541207"/>
                      <a:pt x="173115" y="1558991"/>
                    </a:cubicBezTo>
                    <a:cubicBezTo>
                      <a:pt x="191333" y="1621455"/>
                      <a:pt x="282860" y="1711247"/>
                      <a:pt x="284161" y="1712982"/>
                    </a:cubicBezTo>
                    <a:cubicBezTo>
                      <a:pt x="275920" y="1727730"/>
                      <a:pt x="333178" y="1763734"/>
                      <a:pt x="334479" y="1789327"/>
                    </a:cubicBezTo>
                    <a:cubicBezTo>
                      <a:pt x="334913" y="1803207"/>
                      <a:pt x="338817" y="1815787"/>
                      <a:pt x="346625" y="1827065"/>
                    </a:cubicBezTo>
                    <a:cubicBezTo>
                      <a:pt x="344890" y="1835740"/>
                      <a:pt x="343589" y="1843982"/>
                      <a:pt x="350963" y="1851356"/>
                    </a:cubicBezTo>
                    <a:cubicBezTo>
                      <a:pt x="358771" y="1859598"/>
                      <a:pt x="358337" y="1869575"/>
                      <a:pt x="354433" y="1879552"/>
                    </a:cubicBezTo>
                    <a:cubicBezTo>
                      <a:pt x="347493" y="1908181"/>
                      <a:pt x="346625" y="1938545"/>
                      <a:pt x="338383" y="1966307"/>
                    </a:cubicBezTo>
                    <a:cubicBezTo>
                      <a:pt x="317562" y="2034410"/>
                      <a:pt x="326238" y="2104682"/>
                      <a:pt x="320165" y="2174086"/>
                    </a:cubicBezTo>
                    <a:cubicBezTo>
                      <a:pt x="314092" y="2238285"/>
                      <a:pt x="317562" y="2286868"/>
                      <a:pt x="316261" y="2351500"/>
                    </a:cubicBezTo>
                    <a:cubicBezTo>
                      <a:pt x="314960" y="2422640"/>
                      <a:pt x="329708" y="2504190"/>
                      <a:pt x="350095" y="2598319"/>
                    </a:cubicBezTo>
                    <a:cubicBezTo>
                      <a:pt x="376556" y="2728018"/>
                      <a:pt x="406053" y="3287589"/>
                      <a:pt x="424271" y="3332702"/>
                    </a:cubicBezTo>
                    <a:cubicBezTo>
                      <a:pt x="432079" y="3389960"/>
                      <a:pt x="447261" y="3445484"/>
                      <a:pt x="465046" y="3499706"/>
                    </a:cubicBezTo>
                    <a:cubicBezTo>
                      <a:pt x="481530" y="3550024"/>
                      <a:pt x="484566" y="3600775"/>
                      <a:pt x="492374" y="3651527"/>
                    </a:cubicBezTo>
                    <a:cubicBezTo>
                      <a:pt x="499748" y="3699676"/>
                      <a:pt x="481096" y="3746524"/>
                      <a:pt x="479361" y="3794673"/>
                    </a:cubicBezTo>
                    <a:cubicBezTo>
                      <a:pt x="478927" y="3802915"/>
                      <a:pt x="472854" y="3805084"/>
                      <a:pt x="465914" y="3805518"/>
                    </a:cubicBezTo>
                    <a:cubicBezTo>
                      <a:pt x="444225" y="3805951"/>
                      <a:pt x="423404" y="3811157"/>
                      <a:pt x="402148" y="3813759"/>
                    </a:cubicBezTo>
                    <a:cubicBezTo>
                      <a:pt x="327105" y="3822435"/>
                      <a:pt x="252930" y="3832412"/>
                      <a:pt x="180923" y="3857571"/>
                    </a:cubicBezTo>
                    <a:cubicBezTo>
                      <a:pt x="121929" y="3877958"/>
                      <a:pt x="62502" y="3897044"/>
                      <a:pt x="17389" y="3944760"/>
                    </a:cubicBezTo>
                    <a:cubicBezTo>
                      <a:pt x="1773" y="3961243"/>
                      <a:pt x="-3432" y="3978161"/>
                      <a:pt x="2207" y="3997681"/>
                    </a:cubicBezTo>
                    <a:cubicBezTo>
                      <a:pt x="10882" y="4027611"/>
                      <a:pt x="8280" y="4057542"/>
                      <a:pt x="8280" y="4087906"/>
                    </a:cubicBezTo>
                    <a:cubicBezTo>
                      <a:pt x="11750" y="4106992"/>
                      <a:pt x="15220" y="4126946"/>
                      <a:pt x="26932" y="4142996"/>
                    </a:cubicBezTo>
                    <a:cubicBezTo>
                      <a:pt x="65972" y="4196350"/>
                      <a:pt x="116290" y="4236691"/>
                      <a:pt x="173982" y="4267923"/>
                    </a:cubicBezTo>
                    <a:cubicBezTo>
                      <a:pt x="231241" y="4298721"/>
                      <a:pt x="295873" y="4293082"/>
                      <a:pt x="357903" y="4300890"/>
                    </a:cubicBezTo>
                    <a:cubicBezTo>
                      <a:pt x="371350" y="4302626"/>
                      <a:pt x="456371" y="4305228"/>
                      <a:pt x="537053" y="4307397"/>
                    </a:cubicBezTo>
                    <a:lnTo>
                      <a:pt x="847637" y="4303927"/>
                    </a:lnTo>
                    <a:cubicBezTo>
                      <a:pt x="938296" y="4297854"/>
                      <a:pt x="1057150" y="4289178"/>
                      <a:pt x="1073200" y="4286142"/>
                    </a:cubicBezTo>
                    <a:cubicBezTo>
                      <a:pt x="1134796" y="4275731"/>
                      <a:pt x="1199863" y="4278334"/>
                      <a:pt x="1255386" y="4244933"/>
                    </a:cubicBezTo>
                    <a:cubicBezTo>
                      <a:pt x="1311343" y="4211533"/>
                      <a:pt x="1360360" y="4168588"/>
                      <a:pt x="1396797" y="4113499"/>
                    </a:cubicBezTo>
                    <a:cubicBezTo>
                      <a:pt x="1407642" y="4097015"/>
                      <a:pt x="1410244" y="4077062"/>
                      <a:pt x="1413281" y="4057542"/>
                    </a:cubicBezTo>
                    <a:cubicBezTo>
                      <a:pt x="1411546" y="4027611"/>
                      <a:pt x="1407642" y="3997681"/>
                      <a:pt x="1415016" y="3967316"/>
                    </a:cubicBezTo>
                    <a:cubicBezTo>
                      <a:pt x="1418920" y="3947796"/>
                      <a:pt x="1412847" y="3930879"/>
                      <a:pt x="1396363" y="3915263"/>
                    </a:cubicBezTo>
                    <a:close/>
                  </a:path>
                </a:pathLst>
              </a:custGeom>
              <a:grpFill/>
              <a:ln w="43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" name="Picture 3" descr="Icon&#10;&#10;Description automatically generated">
              <a:extLst>
                <a:ext uri="{FF2B5EF4-FFF2-40B4-BE49-F238E27FC236}">
                  <a16:creationId xmlns:a16="http://schemas.microsoft.com/office/drawing/2014/main" id="{BDDA1513-80BD-45BE-B369-2ECB4CC53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0753" y="1222503"/>
              <a:ext cx="1467226" cy="1467226"/>
            </a:xfrm>
            <a:prstGeom prst="rect">
              <a:avLst/>
            </a:prstGeom>
          </p:spPr>
        </p:pic>
        <p:pic>
          <p:nvPicPr>
            <p:cNvPr id="6" name="Picture 5" descr="A picture containing text, clock, sign&#10;&#10;Description automatically generated">
              <a:extLst>
                <a:ext uri="{FF2B5EF4-FFF2-40B4-BE49-F238E27FC236}">
                  <a16:creationId xmlns:a16="http://schemas.microsoft.com/office/drawing/2014/main" id="{89365286-CDA6-4A9B-B428-1D148DCD7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42924">
              <a:off x="7996397" y="1381145"/>
              <a:ext cx="1125328" cy="1125328"/>
            </a:xfrm>
            <a:prstGeom prst="rect">
              <a:avLst/>
            </a:prstGeom>
          </p:spPr>
        </p:pic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FB41C0F8-F8A6-46DF-8084-71BC39D47A68}"/>
                </a:ext>
              </a:extLst>
            </p:cNvPr>
            <p:cNvSpPr txBox="1">
              <a:spLocks/>
            </p:cNvSpPr>
            <p:nvPr/>
          </p:nvSpPr>
          <p:spPr>
            <a:xfrm>
              <a:off x="7141724" y="2180246"/>
              <a:ext cx="3955521" cy="118588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defPPr>
                <a:defRPr lang="en-US"/>
              </a:defPPr>
              <a:lvl1pPr algn="ctr" defTabSz="914400">
                <a:lnSpc>
                  <a:spcPct val="90000"/>
                </a:lnSpc>
                <a:spcBef>
                  <a:spcPct val="0"/>
                </a:spcBef>
                <a:buNone/>
                <a:defRPr sz="4800">
                  <a:latin typeface="Oswald" pitchFamily="2" charset="0"/>
                  <a:ea typeface="+mj-ea"/>
                  <a:cs typeface="+mj-cs"/>
                </a:defRPr>
              </a:lvl1pPr>
            </a:lstStyle>
            <a:p>
              <a:r>
                <a:rPr lang="pt-PT" dirty="0" err="1"/>
                <a:t>Titles</a:t>
              </a:r>
              <a:r>
                <a:rPr lang="pt-PT" dirty="0"/>
                <a:t>’ </a:t>
              </a:r>
              <a:r>
                <a:rPr lang="pt-PT" dirty="0" err="1"/>
                <a:t>Success</a:t>
              </a:r>
              <a:endParaRPr lang="en-US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3E2CD13A-A444-4C15-AE85-93EA292B2A36}"/>
              </a:ext>
            </a:extLst>
          </p:cNvPr>
          <p:cNvSpPr/>
          <p:nvPr/>
        </p:nvSpPr>
        <p:spPr>
          <a:xfrm>
            <a:off x="7460985" y="3769237"/>
            <a:ext cx="3193361" cy="513755"/>
          </a:xfrm>
          <a:prstGeom prst="rect">
            <a:avLst/>
          </a:prstGeom>
          <a:solidFill>
            <a:schemeClr val="accent6">
              <a:alpha val="68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>
                <a:latin typeface="Oswald" pitchFamily="2" charset="0"/>
              </a:rPr>
              <a:t>Cast </a:t>
            </a:r>
            <a:r>
              <a:rPr lang="pt-PT" sz="2400" dirty="0" err="1">
                <a:latin typeface="Oswald" pitchFamily="2" charset="0"/>
              </a:rPr>
              <a:t>and</a:t>
            </a:r>
            <a:r>
              <a:rPr lang="pt-PT" sz="2400" dirty="0">
                <a:latin typeface="Oswald" pitchFamily="2" charset="0"/>
              </a:rPr>
              <a:t> </a:t>
            </a:r>
            <a:r>
              <a:rPr lang="pt-PT" sz="2400" dirty="0" err="1">
                <a:latin typeface="Oswald" pitchFamily="2" charset="0"/>
              </a:rPr>
              <a:t>Crew</a:t>
            </a:r>
            <a:r>
              <a:rPr lang="pt-PT" sz="2400" dirty="0">
                <a:latin typeface="Oswald" pitchFamily="2" charset="0"/>
              </a:rPr>
              <a:t> </a:t>
            </a:r>
            <a:r>
              <a:rPr lang="pt-PT" sz="2400" dirty="0" err="1">
                <a:latin typeface="Oswald" pitchFamily="2" charset="0"/>
              </a:rPr>
              <a:t>Influence</a:t>
            </a:r>
            <a:endParaRPr lang="en-US" sz="2400" dirty="0">
              <a:latin typeface="Oswald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04909A2-42EA-4097-AA9F-A92CAABF9579}"/>
              </a:ext>
            </a:extLst>
          </p:cNvPr>
          <p:cNvSpPr/>
          <p:nvPr/>
        </p:nvSpPr>
        <p:spPr>
          <a:xfrm>
            <a:off x="7460985" y="4316957"/>
            <a:ext cx="3193361" cy="492986"/>
          </a:xfrm>
          <a:prstGeom prst="rect">
            <a:avLst/>
          </a:prstGeom>
          <a:solidFill>
            <a:schemeClr val="accent6">
              <a:alpha val="68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 err="1">
                <a:latin typeface="Oswald" pitchFamily="2" charset="0"/>
              </a:rPr>
              <a:t>Awards</a:t>
            </a:r>
            <a:endParaRPr lang="en-US" sz="2400" dirty="0">
              <a:latin typeface="Oswald" pitchFamily="2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3B6D617-599D-4024-BF1D-40F022DC3C45}"/>
              </a:ext>
            </a:extLst>
          </p:cNvPr>
          <p:cNvSpPr txBox="1"/>
          <p:nvPr/>
        </p:nvSpPr>
        <p:spPr>
          <a:xfrm>
            <a:off x="91549" y="5098667"/>
            <a:ext cx="60946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Lucida Calligraphy" panose="03010101010101010101" pitchFamily="66" charset="0"/>
              </a:rPr>
              <a:t>“Is the title’s success influenced by the number of translations?”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269BC9C-E4BA-49EA-A542-F2118E9C17A5}"/>
              </a:ext>
            </a:extLst>
          </p:cNvPr>
          <p:cNvSpPr txBox="1"/>
          <p:nvPr/>
        </p:nvSpPr>
        <p:spPr>
          <a:xfrm>
            <a:off x="6097326" y="5098668"/>
            <a:ext cx="60946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Lucida Calligraphy" panose="03010101010101010101" pitchFamily="66" charset="0"/>
              </a:rPr>
              <a:t>“Does the cast/crew of a movie make it successful?”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09659C-9ABB-4EE1-BA74-348285DC995F}"/>
              </a:ext>
            </a:extLst>
          </p:cNvPr>
          <p:cNvSpPr txBox="1"/>
          <p:nvPr/>
        </p:nvSpPr>
        <p:spPr>
          <a:xfrm>
            <a:off x="4081463" y="162602"/>
            <a:ext cx="4232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600" b="1" i="1" dirty="0" err="1">
                <a:solidFill>
                  <a:schemeClr val="bg1"/>
                </a:solidFill>
                <a:latin typeface="Oswald" pitchFamily="2" charset="0"/>
              </a:rPr>
              <a:t>Proposed</a:t>
            </a:r>
            <a:r>
              <a:rPr lang="pt-PT" sz="3600" b="1" i="1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sz="3600" b="1" i="1" dirty="0" err="1">
                <a:solidFill>
                  <a:schemeClr val="bg1"/>
                </a:solidFill>
                <a:latin typeface="Oswald" pitchFamily="2" charset="0"/>
              </a:rPr>
              <a:t>Hypotheses</a:t>
            </a:r>
            <a:endParaRPr lang="en-US" sz="3600" b="1" i="1" dirty="0">
              <a:solidFill>
                <a:schemeClr val="bg1"/>
              </a:solidFill>
              <a:latin typeface="Oswald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041AAC-97EC-4CCA-A291-CA1FFCB45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08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522EAD0-D24B-429A-88D8-64DA338FDD77}"/>
                  </a:ext>
                </a:extLst>
              </p:cNvPr>
              <p:cNvSpPr/>
              <p:nvPr/>
            </p:nvSpPr>
            <p:spPr>
              <a:xfrm>
                <a:off x="48723" y="2224495"/>
                <a:ext cx="2977924" cy="168997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2000" dirty="0" err="1"/>
                  <a:t>From</a:t>
                </a:r>
                <a:r>
                  <a:rPr lang="pt-PT" sz="2000" dirty="0"/>
                  <a:t> </a:t>
                </a:r>
                <a:r>
                  <a:rPr lang="pt-PT" sz="2000" dirty="0" err="1"/>
                  <a:t>dataset</a:t>
                </a:r>
                <a:r>
                  <a:rPr lang="pt-PT" sz="2000" dirty="0"/>
                  <a:t>: </a:t>
                </a:r>
                <a:r>
                  <a:rPr lang="pt-PT" sz="2000" i="1" dirty="0" err="1"/>
                  <a:t>Title</a:t>
                </a:r>
                <a:r>
                  <a:rPr lang="pt-PT" sz="2000" i="1" dirty="0"/>
                  <a:t> </a:t>
                </a:r>
                <a:r>
                  <a:rPr lang="pt-PT" sz="2000" i="1" dirty="0" err="1"/>
                  <a:t>Akas</a:t>
                </a:r>
                <a:endParaRPr lang="pt-PT" sz="2000" i="1" dirty="0"/>
              </a:p>
              <a:p>
                <a:pPr algn="ctr"/>
                <a:r>
                  <a:rPr lang="en-US" sz="3600" b="1" dirty="0"/>
                  <a:t>↓</a:t>
                </a:r>
                <a:endParaRPr lang="en-US" sz="2000" b="1" dirty="0"/>
              </a:p>
              <a:p>
                <a:pPr algn="ctr"/>
                <a:r>
                  <a:rPr lang="en-US" sz="2000" dirty="0"/>
                  <a:t>Frequency of translated titles per region</a:t>
                </a:r>
              </a:p>
              <a:p>
                <a:pPr algn="ctr"/>
                <a:r>
                  <a:rPr lang="en-US" sz="1400" dirty="0"/>
                  <a:t>(values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400" dirty="0"/>
                  <a:t> 10 000)</a:t>
                </a: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522EAD0-D24B-429A-88D8-64DA338FD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3" y="2224495"/>
                <a:ext cx="2977924" cy="1689974"/>
              </a:xfrm>
              <a:prstGeom prst="rect">
                <a:avLst/>
              </a:prstGeom>
              <a:blipFill>
                <a:blip r:embed="rId3"/>
                <a:stretch>
                  <a:fillRect t="-4332" b="-61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 descr="Table&#10;&#10;Description automatically generated">
            <a:extLst>
              <a:ext uri="{FF2B5EF4-FFF2-40B4-BE49-F238E27FC236}">
                <a16:creationId xmlns:a16="http://schemas.microsoft.com/office/drawing/2014/main" id="{495A7F1F-AFF2-4DBE-8E51-DC831F45B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363" y="3068279"/>
            <a:ext cx="2743206" cy="365760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A5493F2-89DE-4A06-855A-634FCE2D6A04}"/>
              </a:ext>
            </a:extLst>
          </p:cNvPr>
          <p:cNvGrpSpPr/>
          <p:nvPr/>
        </p:nvGrpSpPr>
        <p:grpSpPr>
          <a:xfrm>
            <a:off x="640265" y="132114"/>
            <a:ext cx="4122098" cy="1689975"/>
            <a:chOff x="517602" y="165782"/>
            <a:chExt cx="4122098" cy="1689975"/>
          </a:xfrm>
        </p:grpSpPr>
        <p:grpSp>
          <p:nvGrpSpPr>
            <p:cNvPr id="57" name="Google Shape;4816;p61">
              <a:extLst>
                <a:ext uri="{FF2B5EF4-FFF2-40B4-BE49-F238E27FC236}">
                  <a16:creationId xmlns:a16="http://schemas.microsoft.com/office/drawing/2014/main" id="{C41C503D-A4B3-4810-B18D-B82D7FDD172F}"/>
                </a:ext>
              </a:extLst>
            </p:cNvPr>
            <p:cNvGrpSpPr/>
            <p:nvPr/>
          </p:nvGrpSpPr>
          <p:grpSpPr>
            <a:xfrm>
              <a:off x="517602" y="165782"/>
              <a:ext cx="3251510" cy="1689975"/>
              <a:chOff x="233350" y="949250"/>
              <a:chExt cx="7137300" cy="3802300"/>
            </a:xfrm>
            <a:solidFill>
              <a:schemeClr val="accent5"/>
            </a:solidFill>
          </p:grpSpPr>
          <p:sp>
            <p:nvSpPr>
              <p:cNvPr id="58" name="Google Shape;4817;p61">
                <a:extLst>
                  <a:ext uri="{FF2B5EF4-FFF2-40B4-BE49-F238E27FC236}">
                    <a16:creationId xmlns:a16="http://schemas.microsoft.com/office/drawing/2014/main" id="{A190215A-A2AB-43F4-8A28-7B5B99E0104B}"/>
                  </a:ext>
                </a:extLst>
              </p:cNvPr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818;p61">
                <a:extLst>
                  <a:ext uri="{FF2B5EF4-FFF2-40B4-BE49-F238E27FC236}">
                    <a16:creationId xmlns:a16="http://schemas.microsoft.com/office/drawing/2014/main" id="{5979F957-4382-4208-B743-5D70E1182089}"/>
                  </a:ext>
                </a:extLst>
              </p:cNvPr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819;p61">
                <a:extLst>
                  <a:ext uri="{FF2B5EF4-FFF2-40B4-BE49-F238E27FC236}">
                    <a16:creationId xmlns:a16="http://schemas.microsoft.com/office/drawing/2014/main" id="{0D924B05-9A53-4DCC-8D80-1DDC41ADBCF8}"/>
                  </a:ext>
                </a:extLst>
              </p:cNvPr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820;p61">
                <a:extLst>
                  <a:ext uri="{FF2B5EF4-FFF2-40B4-BE49-F238E27FC236}">
                    <a16:creationId xmlns:a16="http://schemas.microsoft.com/office/drawing/2014/main" id="{67E3FB03-F257-441E-9CD0-249690F0720A}"/>
                  </a:ext>
                </a:extLst>
              </p:cNvPr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821;p61">
                <a:extLst>
                  <a:ext uri="{FF2B5EF4-FFF2-40B4-BE49-F238E27FC236}">
                    <a16:creationId xmlns:a16="http://schemas.microsoft.com/office/drawing/2014/main" id="{458B6503-C1CB-4B5B-9FA1-297C012D3C1B}"/>
                  </a:ext>
                </a:extLst>
              </p:cNvPr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822;p61">
                <a:extLst>
                  <a:ext uri="{FF2B5EF4-FFF2-40B4-BE49-F238E27FC236}">
                    <a16:creationId xmlns:a16="http://schemas.microsoft.com/office/drawing/2014/main" id="{9C9C5152-26D5-4E6A-9512-660184DB823F}"/>
                  </a:ext>
                </a:extLst>
              </p:cNvPr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823;p61">
                <a:extLst>
                  <a:ext uri="{FF2B5EF4-FFF2-40B4-BE49-F238E27FC236}">
                    <a16:creationId xmlns:a16="http://schemas.microsoft.com/office/drawing/2014/main" id="{63373AAF-6D10-471A-AF00-8CC4A677866C}"/>
                  </a:ext>
                </a:extLst>
              </p:cNvPr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824;p61">
                <a:extLst>
                  <a:ext uri="{FF2B5EF4-FFF2-40B4-BE49-F238E27FC236}">
                    <a16:creationId xmlns:a16="http://schemas.microsoft.com/office/drawing/2014/main" id="{039A6746-63C7-4FD7-861F-004EBC859045}"/>
                  </a:ext>
                </a:extLst>
              </p:cNvPr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825;p61">
                <a:extLst>
                  <a:ext uri="{FF2B5EF4-FFF2-40B4-BE49-F238E27FC236}">
                    <a16:creationId xmlns:a16="http://schemas.microsoft.com/office/drawing/2014/main" id="{2588A83F-A6E7-4C92-BEEF-D48BBC146E68}"/>
                  </a:ext>
                </a:extLst>
              </p:cNvPr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826;p61">
                <a:extLst>
                  <a:ext uri="{FF2B5EF4-FFF2-40B4-BE49-F238E27FC236}">
                    <a16:creationId xmlns:a16="http://schemas.microsoft.com/office/drawing/2014/main" id="{01E4D1DB-8F91-4CD5-B0DF-9E79BD10FFCF}"/>
                  </a:ext>
                </a:extLst>
              </p:cNvPr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827;p61">
                <a:extLst>
                  <a:ext uri="{FF2B5EF4-FFF2-40B4-BE49-F238E27FC236}">
                    <a16:creationId xmlns:a16="http://schemas.microsoft.com/office/drawing/2014/main" id="{2360A9F0-DD1D-404B-91B5-99C3D819ED07}"/>
                  </a:ext>
                </a:extLst>
              </p:cNvPr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828;p61">
                <a:extLst>
                  <a:ext uri="{FF2B5EF4-FFF2-40B4-BE49-F238E27FC236}">
                    <a16:creationId xmlns:a16="http://schemas.microsoft.com/office/drawing/2014/main" id="{6F103F6E-77E0-493A-A0B6-9898580251CD}"/>
                  </a:ext>
                </a:extLst>
              </p:cNvPr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829;p61">
                <a:extLst>
                  <a:ext uri="{FF2B5EF4-FFF2-40B4-BE49-F238E27FC236}">
                    <a16:creationId xmlns:a16="http://schemas.microsoft.com/office/drawing/2014/main" id="{426C38E9-DE5A-4901-8405-BCFBFC045C27}"/>
                  </a:ext>
                </a:extLst>
              </p:cNvPr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830;p61">
                <a:extLst>
                  <a:ext uri="{FF2B5EF4-FFF2-40B4-BE49-F238E27FC236}">
                    <a16:creationId xmlns:a16="http://schemas.microsoft.com/office/drawing/2014/main" id="{D0C94B05-7ED9-42F0-A8E1-4D7CF2CEE2BB}"/>
                  </a:ext>
                </a:extLst>
              </p:cNvPr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831;p61">
                <a:extLst>
                  <a:ext uri="{FF2B5EF4-FFF2-40B4-BE49-F238E27FC236}">
                    <a16:creationId xmlns:a16="http://schemas.microsoft.com/office/drawing/2014/main" id="{6055D176-0BAD-406D-BCB4-1E42332976A8}"/>
                  </a:ext>
                </a:extLst>
              </p:cNvPr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832;p61">
                <a:extLst>
                  <a:ext uri="{FF2B5EF4-FFF2-40B4-BE49-F238E27FC236}">
                    <a16:creationId xmlns:a16="http://schemas.microsoft.com/office/drawing/2014/main" id="{563E9364-9072-4117-AFCA-1D052FB34592}"/>
                  </a:ext>
                </a:extLst>
              </p:cNvPr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833;p61">
                <a:extLst>
                  <a:ext uri="{FF2B5EF4-FFF2-40B4-BE49-F238E27FC236}">
                    <a16:creationId xmlns:a16="http://schemas.microsoft.com/office/drawing/2014/main" id="{22CF5185-FC7A-4D0B-8CAE-C5FAD968D80A}"/>
                  </a:ext>
                </a:extLst>
              </p:cNvPr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834;p61">
                <a:extLst>
                  <a:ext uri="{FF2B5EF4-FFF2-40B4-BE49-F238E27FC236}">
                    <a16:creationId xmlns:a16="http://schemas.microsoft.com/office/drawing/2014/main" id="{9B9AD106-AD6C-42D7-BB93-71AA98332997}"/>
                  </a:ext>
                </a:extLst>
              </p:cNvPr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835;p61">
                <a:extLst>
                  <a:ext uri="{FF2B5EF4-FFF2-40B4-BE49-F238E27FC236}">
                    <a16:creationId xmlns:a16="http://schemas.microsoft.com/office/drawing/2014/main" id="{FD2817BB-8E83-45A5-9A7B-84536E75E5EF}"/>
                  </a:ext>
                </a:extLst>
              </p:cNvPr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836;p61">
                <a:extLst>
                  <a:ext uri="{FF2B5EF4-FFF2-40B4-BE49-F238E27FC236}">
                    <a16:creationId xmlns:a16="http://schemas.microsoft.com/office/drawing/2014/main" id="{66F5EC83-7CAA-486D-A6D8-C7CBA751153B}"/>
                  </a:ext>
                </a:extLst>
              </p:cNvPr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837;p61">
                <a:extLst>
                  <a:ext uri="{FF2B5EF4-FFF2-40B4-BE49-F238E27FC236}">
                    <a16:creationId xmlns:a16="http://schemas.microsoft.com/office/drawing/2014/main" id="{6BD7F148-7BC0-4648-A3CC-4349C169D61C}"/>
                  </a:ext>
                </a:extLst>
              </p:cNvPr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838;p61">
                <a:extLst>
                  <a:ext uri="{FF2B5EF4-FFF2-40B4-BE49-F238E27FC236}">
                    <a16:creationId xmlns:a16="http://schemas.microsoft.com/office/drawing/2014/main" id="{5C6C3205-F5F4-4E24-87EE-06BBE4BFB052}"/>
                  </a:ext>
                </a:extLst>
              </p:cNvPr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839;p61">
                <a:extLst>
                  <a:ext uri="{FF2B5EF4-FFF2-40B4-BE49-F238E27FC236}">
                    <a16:creationId xmlns:a16="http://schemas.microsoft.com/office/drawing/2014/main" id="{68EEFF83-F462-4771-B4B4-887601397B9E}"/>
                  </a:ext>
                </a:extLst>
              </p:cNvPr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840;p61">
                <a:extLst>
                  <a:ext uri="{FF2B5EF4-FFF2-40B4-BE49-F238E27FC236}">
                    <a16:creationId xmlns:a16="http://schemas.microsoft.com/office/drawing/2014/main" id="{0E6F508E-191D-4E3A-BF21-C0676042DEA4}"/>
                  </a:ext>
                </a:extLst>
              </p:cNvPr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841;p61">
                <a:extLst>
                  <a:ext uri="{FF2B5EF4-FFF2-40B4-BE49-F238E27FC236}">
                    <a16:creationId xmlns:a16="http://schemas.microsoft.com/office/drawing/2014/main" id="{9321A544-A76D-4B87-9A06-2864A6908635}"/>
                  </a:ext>
                </a:extLst>
              </p:cNvPr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842;p61">
                <a:extLst>
                  <a:ext uri="{FF2B5EF4-FFF2-40B4-BE49-F238E27FC236}">
                    <a16:creationId xmlns:a16="http://schemas.microsoft.com/office/drawing/2014/main" id="{E9C1CE18-1451-49D0-A2E2-7AC2ABB4F4BF}"/>
                  </a:ext>
                </a:extLst>
              </p:cNvPr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843;p61">
                <a:extLst>
                  <a:ext uri="{FF2B5EF4-FFF2-40B4-BE49-F238E27FC236}">
                    <a16:creationId xmlns:a16="http://schemas.microsoft.com/office/drawing/2014/main" id="{F246973D-BD20-4A0C-B94D-212FF94BD00E}"/>
                  </a:ext>
                </a:extLst>
              </p:cNvPr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844;p61">
                <a:extLst>
                  <a:ext uri="{FF2B5EF4-FFF2-40B4-BE49-F238E27FC236}">
                    <a16:creationId xmlns:a16="http://schemas.microsoft.com/office/drawing/2014/main" id="{507BDB24-6752-4472-9034-75416EF3019B}"/>
                  </a:ext>
                </a:extLst>
              </p:cNvPr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845;p61">
                <a:extLst>
                  <a:ext uri="{FF2B5EF4-FFF2-40B4-BE49-F238E27FC236}">
                    <a16:creationId xmlns:a16="http://schemas.microsoft.com/office/drawing/2014/main" id="{860B6B9F-4A7E-4013-A50C-43B3200AA765}"/>
                  </a:ext>
                </a:extLst>
              </p:cNvPr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846;p61">
                <a:extLst>
                  <a:ext uri="{FF2B5EF4-FFF2-40B4-BE49-F238E27FC236}">
                    <a16:creationId xmlns:a16="http://schemas.microsoft.com/office/drawing/2014/main" id="{05E6978B-6067-4CB1-84F3-EF7CCD17205E}"/>
                  </a:ext>
                </a:extLst>
              </p:cNvPr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847;p61">
                <a:extLst>
                  <a:ext uri="{FF2B5EF4-FFF2-40B4-BE49-F238E27FC236}">
                    <a16:creationId xmlns:a16="http://schemas.microsoft.com/office/drawing/2014/main" id="{BA5F4905-3960-4A47-9355-279DAF9C179F}"/>
                  </a:ext>
                </a:extLst>
              </p:cNvPr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848;p61">
                <a:extLst>
                  <a:ext uri="{FF2B5EF4-FFF2-40B4-BE49-F238E27FC236}">
                    <a16:creationId xmlns:a16="http://schemas.microsoft.com/office/drawing/2014/main" id="{689EB4E2-849B-4EC5-A965-C1C28EB51870}"/>
                  </a:ext>
                </a:extLst>
              </p:cNvPr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849;p61">
                <a:extLst>
                  <a:ext uri="{FF2B5EF4-FFF2-40B4-BE49-F238E27FC236}">
                    <a16:creationId xmlns:a16="http://schemas.microsoft.com/office/drawing/2014/main" id="{31EFDF46-E2BB-4633-B430-60587DA40DC3}"/>
                  </a:ext>
                </a:extLst>
              </p:cNvPr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850;p61">
                <a:extLst>
                  <a:ext uri="{FF2B5EF4-FFF2-40B4-BE49-F238E27FC236}">
                    <a16:creationId xmlns:a16="http://schemas.microsoft.com/office/drawing/2014/main" id="{ADD45724-D7BA-4B06-9057-3B3D3E09F912}"/>
                  </a:ext>
                </a:extLst>
              </p:cNvPr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851;p61">
                <a:extLst>
                  <a:ext uri="{FF2B5EF4-FFF2-40B4-BE49-F238E27FC236}">
                    <a16:creationId xmlns:a16="http://schemas.microsoft.com/office/drawing/2014/main" id="{A2DF5537-1F9A-46DB-8A84-F56E2B288C71}"/>
                  </a:ext>
                </a:extLst>
              </p:cNvPr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852;p61">
                <a:extLst>
                  <a:ext uri="{FF2B5EF4-FFF2-40B4-BE49-F238E27FC236}">
                    <a16:creationId xmlns:a16="http://schemas.microsoft.com/office/drawing/2014/main" id="{9EDB8FC7-EFFB-4D60-9C7B-50063A09F5C2}"/>
                  </a:ext>
                </a:extLst>
              </p:cNvPr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853;p61">
                <a:extLst>
                  <a:ext uri="{FF2B5EF4-FFF2-40B4-BE49-F238E27FC236}">
                    <a16:creationId xmlns:a16="http://schemas.microsoft.com/office/drawing/2014/main" id="{E39A52C9-B241-4A23-B50E-1AA43D1914BA}"/>
                  </a:ext>
                </a:extLst>
              </p:cNvPr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854;p61">
                <a:extLst>
                  <a:ext uri="{FF2B5EF4-FFF2-40B4-BE49-F238E27FC236}">
                    <a16:creationId xmlns:a16="http://schemas.microsoft.com/office/drawing/2014/main" id="{EDFE413D-1093-4648-A9C5-296233443688}"/>
                  </a:ext>
                </a:extLst>
              </p:cNvPr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855;p61">
                <a:extLst>
                  <a:ext uri="{FF2B5EF4-FFF2-40B4-BE49-F238E27FC236}">
                    <a16:creationId xmlns:a16="http://schemas.microsoft.com/office/drawing/2014/main" id="{4C5DD643-84B4-43DB-9322-CE1B740B4140}"/>
                  </a:ext>
                </a:extLst>
              </p:cNvPr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856;p61">
                <a:extLst>
                  <a:ext uri="{FF2B5EF4-FFF2-40B4-BE49-F238E27FC236}">
                    <a16:creationId xmlns:a16="http://schemas.microsoft.com/office/drawing/2014/main" id="{17151E40-4952-4BE2-BA1D-9A6EB1230A8B}"/>
                  </a:ext>
                </a:extLst>
              </p:cNvPr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857;p61">
                <a:extLst>
                  <a:ext uri="{FF2B5EF4-FFF2-40B4-BE49-F238E27FC236}">
                    <a16:creationId xmlns:a16="http://schemas.microsoft.com/office/drawing/2014/main" id="{BFBE7CF3-43FB-4D78-BEAB-94524C43FDDB}"/>
                  </a:ext>
                </a:extLst>
              </p:cNvPr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858;p61">
                <a:extLst>
                  <a:ext uri="{FF2B5EF4-FFF2-40B4-BE49-F238E27FC236}">
                    <a16:creationId xmlns:a16="http://schemas.microsoft.com/office/drawing/2014/main" id="{334102D1-3E19-4FF9-B609-B9FA374C89B1}"/>
                  </a:ext>
                </a:extLst>
              </p:cNvPr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859;p61">
                <a:extLst>
                  <a:ext uri="{FF2B5EF4-FFF2-40B4-BE49-F238E27FC236}">
                    <a16:creationId xmlns:a16="http://schemas.microsoft.com/office/drawing/2014/main" id="{05A82122-0B1B-4294-BFB6-9FE653208069}"/>
                  </a:ext>
                </a:extLst>
              </p:cNvPr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860;p61">
                <a:extLst>
                  <a:ext uri="{FF2B5EF4-FFF2-40B4-BE49-F238E27FC236}">
                    <a16:creationId xmlns:a16="http://schemas.microsoft.com/office/drawing/2014/main" id="{3754F5CD-A1C7-42AF-B4E8-3F77919B5659}"/>
                  </a:ext>
                </a:extLst>
              </p:cNvPr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861;p61">
                <a:extLst>
                  <a:ext uri="{FF2B5EF4-FFF2-40B4-BE49-F238E27FC236}">
                    <a16:creationId xmlns:a16="http://schemas.microsoft.com/office/drawing/2014/main" id="{C9001E9D-B79F-4B5C-8F20-06E3D2F2FB25}"/>
                  </a:ext>
                </a:extLst>
              </p:cNvPr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862;p61">
                <a:extLst>
                  <a:ext uri="{FF2B5EF4-FFF2-40B4-BE49-F238E27FC236}">
                    <a16:creationId xmlns:a16="http://schemas.microsoft.com/office/drawing/2014/main" id="{FEDDE867-5770-47DC-84F8-7796B212B9B5}"/>
                  </a:ext>
                </a:extLst>
              </p:cNvPr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863;p61">
                <a:extLst>
                  <a:ext uri="{FF2B5EF4-FFF2-40B4-BE49-F238E27FC236}">
                    <a16:creationId xmlns:a16="http://schemas.microsoft.com/office/drawing/2014/main" id="{A5B9F07D-40F0-42BC-9934-0975E8C4938C}"/>
                  </a:ext>
                </a:extLst>
              </p:cNvPr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864;p61">
                <a:extLst>
                  <a:ext uri="{FF2B5EF4-FFF2-40B4-BE49-F238E27FC236}">
                    <a16:creationId xmlns:a16="http://schemas.microsoft.com/office/drawing/2014/main" id="{5427E31E-918B-4E4F-A9E8-13973A80E45E}"/>
                  </a:ext>
                </a:extLst>
              </p:cNvPr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865;p61">
                <a:extLst>
                  <a:ext uri="{FF2B5EF4-FFF2-40B4-BE49-F238E27FC236}">
                    <a16:creationId xmlns:a16="http://schemas.microsoft.com/office/drawing/2014/main" id="{D58988DB-563B-4109-BCE3-92BFDBEF5886}"/>
                  </a:ext>
                </a:extLst>
              </p:cNvPr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866;p61">
                <a:extLst>
                  <a:ext uri="{FF2B5EF4-FFF2-40B4-BE49-F238E27FC236}">
                    <a16:creationId xmlns:a16="http://schemas.microsoft.com/office/drawing/2014/main" id="{ED51413E-A69C-48A6-85BF-134DF40AA07D}"/>
                  </a:ext>
                </a:extLst>
              </p:cNvPr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867;p61">
                <a:extLst>
                  <a:ext uri="{FF2B5EF4-FFF2-40B4-BE49-F238E27FC236}">
                    <a16:creationId xmlns:a16="http://schemas.microsoft.com/office/drawing/2014/main" id="{653C44F2-7BC6-40D6-A749-7ADB45BF0AB2}"/>
                  </a:ext>
                </a:extLst>
              </p:cNvPr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925ED293-013F-41D0-9CB9-E990BEE80E55}"/>
                </a:ext>
              </a:extLst>
            </p:cNvPr>
            <p:cNvSpPr txBox="1">
              <a:spLocks/>
            </p:cNvSpPr>
            <p:nvPr/>
          </p:nvSpPr>
          <p:spPr>
            <a:xfrm>
              <a:off x="692538" y="269811"/>
              <a:ext cx="3947162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PT" sz="4000" dirty="0" err="1">
                  <a:latin typeface="Oswald" pitchFamily="2" charset="0"/>
                </a:rPr>
                <a:t>Titles</a:t>
              </a:r>
              <a:r>
                <a:rPr lang="pt-PT" sz="4000" dirty="0">
                  <a:latin typeface="Oswald" pitchFamily="2" charset="0"/>
                </a:rPr>
                <a:t> per </a:t>
              </a:r>
              <a:r>
                <a:rPr lang="pt-PT" sz="4000" dirty="0" err="1">
                  <a:latin typeface="Oswald" pitchFamily="2" charset="0"/>
                </a:rPr>
                <a:t>Region</a:t>
              </a:r>
              <a:endParaRPr lang="en-US" sz="4000" dirty="0">
                <a:latin typeface="Oswald" pitchFamily="2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4B3BC7-310F-4261-A669-1BBB51ED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78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522EAD0-D24B-429A-88D8-64DA338FDD77}"/>
                  </a:ext>
                </a:extLst>
              </p:cNvPr>
              <p:cNvSpPr/>
              <p:nvPr/>
            </p:nvSpPr>
            <p:spPr>
              <a:xfrm>
                <a:off x="48723" y="2224495"/>
                <a:ext cx="2977924" cy="168997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2000" dirty="0" err="1"/>
                  <a:t>From</a:t>
                </a:r>
                <a:r>
                  <a:rPr lang="pt-PT" sz="2000" dirty="0"/>
                  <a:t> </a:t>
                </a:r>
                <a:r>
                  <a:rPr lang="pt-PT" sz="2000" dirty="0" err="1"/>
                  <a:t>dataset</a:t>
                </a:r>
                <a:r>
                  <a:rPr lang="pt-PT" sz="2000" dirty="0"/>
                  <a:t>: </a:t>
                </a:r>
                <a:r>
                  <a:rPr lang="pt-PT" sz="2000" i="1" dirty="0" err="1"/>
                  <a:t>Title</a:t>
                </a:r>
                <a:r>
                  <a:rPr lang="pt-PT" sz="2000" i="1" dirty="0"/>
                  <a:t> </a:t>
                </a:r>
                <a:r>
                  <a:rPr lang="pt-PT" sz="2000" i="1" dirty="0" err="1"/>
                  <a:t>Akas</a:t>
                </a:r>
                <a:endParaRPr lang="pt-PT" sz="2000" i="1" dirty="0"/>
              </a:p>
              <a:p>
                <a:pPr algn="ctr"/>
                <a:r>
                  <a:rPr lang="en-US" sz="3600" b="1" dirty="0"/>
                  <a:t>↓</a:t>
                </a:r>
                <a:endParaRPr lang="en-US" sz="2000" b="1" dirty="0"/>
              </a:p>
              <a:p>
                <a:pPr algn="ctr"/>
                <a:r>
                  <a:rPr lang="en-US" sz="2000" dirty="0"/>
                  <a:t>Frequency of translated titles per region</a:t>
                </a:r>
              </a:p>
              <a:p>
                <a:pPr algn="ctr"/>
                <a:r>
                  <a:rPr lang="en-US" sz="1400" dirty="0"/>
                  <a:t>(values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400" dirty="0"/>
                  <a:t> 10 000)</a:t>
                </a: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522EAD0-D24B-429A-88D8-64DA338FD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3" y="2224495"/>
                <a:ext cx="2977924" cy="1689974"/>
              </a:xfrm>
              <a:prstGeom prst="rect">
                <a:avLst/>
              </a:prstGeom>
              <a:blipFill>
                <a:blip r:embed="rId3"/>
                <a:stretch>
                  <a:fillRect t="-4332" b="-61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 descr="Table&#10;&#10;Description automatically generated">
            <a:extLst>
              <a:ext uri="{FF2B5EF4-FFF2-40B4-BE49-F238E27FC236}">
                <a16:creationId xmlns:a16="http://schemas.microsoft.com/office/drawing/2014/main" id="{495A7F1F-AFF2-4DBE-8E51-DC831F45B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363" y="3068279"/>
            <a:ext cx="2743206" cy="3657607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F73D6633-0F27-47B1-9A05-1D31FE76AF84}"/>
              </a:ext>
            </a:extLst>
          </p:cNvPr>
          <p:cNvSpPr/>
          <p:nvPr/>
        </p:nvSpPr>
        <p:spPr>
          <a:xfrm>
            <a:off x="6281310" y="380577"/>
            <a:ext cx="2840393" cy="150324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err="1"/>
              <a:t>From</a:t>
            </a:r>
            <a:r>
              <a:rPr lang="pt-PT" sz="2000"/>
              <a:t> </a:t>
            </a:r>
            <a:r>
              <a:rPr lang="pt-PT" sz="2000" err="1"/>
              <a:t>dataset</a:t>
            </a:r>
            <a:r>
              <a:rPr lang="pt-PT" sz="2000"/>
              <a:t>: </a:t>
            </a:r>
            <a:r>
              <a:rPr lang="pt-PT" sz="2000" i="1" err="1"/>
              <a:t>Title</a:t>
            </a:r>
            <a:r>
              <a:rPr lang="pt-PT" sz="2000" i="1"/>
              <a:t> </a:t>
            </a:r>
            <a:r>
              <a:rPr lang="pt-PT" sz="2000" i="1" err="1"/>
              <a:t>Akas</a:t>
            </a:r>
            <a:endParaRPr lang="pt-PT" sz="2000" i="1"/>
          </a:p>
          <a:p>
            <a:pPr algn="ctr"/>
            <a:r>
              <a:rPr lang="en-US" sz="3600" b="1"/>
              <a:t>↓</a:t>
            </a:r>
            <a:endParaRPr lang="en-US" sz="2000" b="1"/>
          </a:p>
          <a:p>
            <a:pPr algn="ctr"/>
            <a:r>
              <a:rPr lang="en-US" sz="2000"/>
              <a:t>Counts or regions per title</a:t>
            </a:r>
          </a:p>
        </p:txBody>
      </p:sp>
      <p:pic>
        <p:nvPicPr>
          <p:cNvPr id="63" name="Picture 62" descr="Chart, pie chart&#10;&#10;Description automatically generated">
            <a:extLst>
              <a:ext uri="{FF2B5EF4-FFF2-40B4-BE49-F238E27FC236}">
                <a16:creationId xmlns:a16="http://schemas.microsoft.com/office/drawing/2014/main" id="{C7DEBEC6-4022-4AB0-B586-5213D9068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156" y="411117"/>
            <a:ext cx="2544921" cy="3164383"/>
          </a:xfrm>
          <a:prstGeom prst="rect">
            <a:avLst/>
          </a:prstGeom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137DFA3-FC65-4B7B-A58F-762E2560AFFE}"/>
              </a:ext>
            </a:extLst>
          </p:cNvPr>
          <p:cNvGrpSpPr/>
          <p:nvPr/>
        </p:nvGrpSpPr>
        <p:grpSpPr>
          <a:xfrm>
            <a:off x="640265" y="132114"/>
            <a:ext cx="4122098" cy="1689975"/>
            <a:chOff x="517602" y="165782"/>
            <a:chExt cx="4122098" cy="1689975"/>
          </a:xfrm>
        </p:grpSpPr>
        <p:grpSp>
          <p:nvGrpSpPr>
            <p:cNvPr id="118" name="Google Shape;4816;p61">
              <a:extLst>
                <a:ext uri="{FF2B5EF4-FFF2-40B4-BE49-F238E27FC236}">
                  <a16:creationId xmlns:a16="http://schemas.microsoft.com/office/drawing/2014/main" id="{A487D480-B87E-490B-9BB1-DBD27D64C559}"/>
                </a:ext>
              </a:extLst>
            </p:cNvPr>
            <p:cNvGrpSpPr/>
            <p:nvPr/>
          </p:nvGrpSpPr>
          <p:grpSpPr>
            <a:xfrm>
              <a:off x="517602" y="165782"/>
              <a:ext cx="3251510" cy="1689975"/>
              <a:chOff x="233350" y="949250"/>
              <a:chExt cx="7137300" cy="3802300"/>
            </a:xfrm>
            <a:solidFill>
              <a:schemeClr val="accent5"/>
            </a:solidFill>
          </p:grpSpPr>
          <p:sp>
            <p:nvSpPr>
              <p:cNvPr id="120" name="Google Shape;4817;p61">
                <a:extLst>
                  <a:ext uri="{FF2B5EF4-FFF2-40B4-BE49-F238E27FC236}">
                    <a16:creationId xmlns:a16="http://schemas.microsoft.com/office/drawing/2014/main" id="{9F1E2826-277D-42E0-BC12-2B46ACD185B5}"/>
                  </a:ext>
                </a:extLst>
              </p:cNvPr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818;p61">
                <a:extLst>
                  <a:ext uri="{FF2B5EF4-FFF2-40B4-BE49-F238E27FC236}">
                    <a16:creationId xmlns:a16="http://schemas.microsoft.com/office/drawing/2014/main" id="{59A9D076-51CF-4866-8BDD-450C9574B4CF}"/>
                  </a:ext>
                </a:extLst>
              </p:cNvPr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819;p61">
                <a:extLst>
                  <a:ext uri="{FF2B5EF4-FFF2-40B4-BE49-F238E27FC236}">
                    <a16:creationId xmlns:a16="http://schemas.microsoft.com/office/drawing/2014/main" id="{1D0DD9ED-5B6C-4496-8FF5-129B99937098}"/>
                  </a:ext>
                </a:extLst>
              </p:cNvPr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820;p61">
                <a:extLst>
                  <a:ext uri="{FF2B5EF4-FFF2-40B4-BE49-F238E27FC236}">
                    <a16:creationId xmlns:a16="http://schemas.microsoft.com/office/drawing/2014/main" id="{D1AA06B2-1796-4FBB-A7E9-9D8E0A85F34F}"/>
                  </a:ext>
                </a:extLst>
              </p:cNvPr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4821;p61">
                <a:extLst>
                  <a:ext uri="{FF2B5EF4-FFF2-40B4-BE49-F238E27FC236}">
                    <a16:creationId xmlns:a16="http://schemas.microsoft.com/office/drawing/2014/main" id="{F8658141-CBA5-4E42-A7DB-E6508837F8F6}"/>
                  </a:ext>
                </a:extLst>
              </p:cNvPr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4822;p61">
                <a:extLst>
                  <a:ext uri="{FF2B5EF4-FFF2-40B4-BE49-F238E27FC236}">
                    <a16:creationId xmlns:a16="http://schemas.microsoft.com/office/drawing/2014/main" id="{BB78C164-809A-42BF-93A0-0BB19F98A2E4}"/>
                  </a:ext>
                </a:extLst>
              </p:cNvPr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4823;p61">
                <a:extLst>
                  <a:ext uri="{FF2B5EF4-FFF2-40B4-BE49-F238E27FC236}">
                    <a16:creationId xmlns:a16="http://schemas.microsoft.com/office/drawing/2014/main" id="{9D1C65FD-FA82-4204-8F14-699C86B1C5AE}"/>
                  </a:ext>
                </a:extLst>
              </p:cNvPr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4824;p61">
                <a:extLst>
                  <a:ext uri="{FF2B5EF4-FFF2-40B4-BE49-F238E27FC236}">
                    <a16:creationId xmlns:a16="http://schemas.microsoft.com/office/drawing/2014/main" id="{7A89370C-B78A-4517-B761-D614C8795C82}"/>
                  </a:ext>
                </a:extLst>
              </p:cNvPr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825;p61">
                <a:extLst>
                  <a:ext uri="{FF2B5EF4-FFF2-40B4-BE49-F238E27FC236}">
                    <a16:creationId xmlns:a16="http://schemas.microsoft.com/office/drawing/2014/main" id="{09271718-6B61-432A-9C97-D0D10A03F721}"/>
                  </a:ext>
                </a:extLst>
              </p:cNvPr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826;p61">
                <a:extLst>
                  <a:ext uri="{FF2B5EF4-FFF2-40B4-BE49-F238E27FC236}">
                    <a16:creationId xmlns:a16="http://schemas.microsoft.com/office/drawing/2014/main" id="{0742E1D8-2E61-4E01-9E49-BB90AADFFA8A}"/>
                  </a:ext>
                </a:extLst>
              </p:cNvPr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827;p61">
                <a:extLst>
                  <a:ext uri="{FF2B5EF4-FFF2-40B4-BE49-F238E27FC236}">
                    <a16:creationId xmlns:a16="http://schemas.microsoft.com/office/drawing/2014/main" id="{179D2A0E-77A1-4452-B732-C47759C5A71A}"/>
                  </a:ext>
                </a:extLst>
              </p:cNvPr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828;p61">
                <a:extLst>
                  <a:ext uri="{FF2B5EF4-FFF2-40B4-BE49-F238E27FC236}">
                    <a16:creationId xmlns:a16="http://schemas.microsoft.com/office/drawing/2014/main" id="{97998841-2861-4F9E-86E0-EE6001CAA18A}"/>
                  </a:ext>
                </a:extLst>
              </p:cNvPr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829;p61">
                <a:extLst>
                  <a:ext uri="{FF2B5EF4-FFF2-40B4-BE49-F238E27FC236}">
                    <a16:creationId xmlns:a16="http://schemas.microsoft.com/office/drawing/2014/main" id="{2A684EE6-8288-4E13-8BCE-8E79FC15EB04}"/>
                  </a:ext>
                </a:extLst>
              </p:cNvPr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830;p61">
                <a:extLst>
                  <a:ext uri="{FF2B5EF4-FFF2-40B4-BE49-F238E27FC236}">
                    <a16:creationId xmlns:a16="http://schemas.microsoft.com/office/drawing/2014/main" id="{F7C20B33-7618-4712-B2D3-B461959632B4}"/>
                  </a:ext>
                </a:extLst>
              </p:cNvPr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831;p61">
                <a:extLst>
                  <a:ext uri="{FF2B5EF4-FFF2-40B4-BE49-F238E27FC236}">
                    <a16:creationId xmlns:a16="http://schemas.microsoft.com/office/drawing/2014/main" id="{B6759D1F-6FD9-421D-BD3F-65F58E07FA7A}"/>
                  </a:ext>
                </a:extLst>
              </p:cNvPr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832;p61">
                <a:extLst>
                  <a:ext uri="{FF2B5EF4-FFF2-40B4-BE49-F238E27FC236}">
                    <a16:creationId xmlns:a16="http://schemas.microsoft.com/office/drawing/2014/main" id="{5A0D5F56-1A40-4419-863E-66EE45991BE9}"/>
                  </a:ext>
                </a:extLst>
              </p:cNvPr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833;p61">
                <a:extLst>
                  <a:ext uri="{FF2B5EF4-FFF2-40B4-BE49-F238E27FC236}">
                    <a16:creationId xmlns:a16="http://schemas.microsoft.com/office/drawing/2014/main" id="{5737BF54-8BA4-4F1C-AD06-377FBB357B19}"/>
                  </a:ext>
                </a:extLst>
              </p:cNvPr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834;p61">
                <a:extLst>
                  <a:ext uri="{FF2B5EF4-FFF2-40B4-BE49-F238E27FC236}">
                    <a16:creationId xmlns:a16="http://schemas.microsoft.com/office/drawing/2014/main" id="{9610614F-CA0B-4719-82FD-264CEE71A4A7}"/>
                  </a:ext>
                </a:extLst>
              </p:cNvPr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835;p61">
                <a:extLst>
                  <a:ext uri="{FF2B5EF4-FFF2-40B4-BE49-F238E27FC236}">
                    <a16:creationId xmlns:a16="http://schemas.microsoft.com/office/drawing/2014/main" id="{F749BD04-3BC0-4C2B-9A14-90C08EF27830}"/>
                  </a:ext>
                </a:extLst>
              </p:cNvPr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4836;p61">
                <a:extLst>
                  <a:ext uri="{FF2B5EF4-FFF2-40B4-BE49-F238E27FC236}">
                    <a16:creationId xmlns:a16="http://schemas.microsoft.com/office/drawing/2014/main" id="{DE282A73-4D20-4EF5-82BB-342676BA74B9}"/>
                  </a:ext>
                </a:extLst>
              </p:cNvPr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4837;p61">
                <a:extLst>
                  <a:ext uri="{FF2B5EF4-FFF2-40B4-BE49-F238E27FC236}">
                    <a16:creationId xmlns:a16="http://schemas.microsoft.com/office/drawing/2014/main" id="{A1A4F9FD-1DE2-4008-AE4F-87D7CA9D5BBA}"/>
                  </a:ext>
                </a:extLst>
              </p:cNvPr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4838;p61">
                <a:extLst>
                  <a:ext uri="{FF2B5EF4-FFF2-40B4-BE49-F238E27FC236}">
                    <a16:creationId xmlns:a16="http://schemas.microsoft.com/office/drawing/2014/main" id="{EB06316F-6339-4A22-99BA-A263FF59AAA4}"/>
                  </a:ext>
                </a:extLst>
              </p:cNvPr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4839;p61">
                <a:extLst>
                  <a:ext uri="{FF2B5EF4-FFF2-40B4-BE49-F238E27FC236}">
                    <a16:creationId xmlns:a16="http://schemas.microsoft.com/office/drawing/2014/main" id="{264073B2-EA97-48E3-9955-3004D47C7396}"/>
                  </a:ext>
                </a:extLst>
              </p:cNvPr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4840;p61">
                <a:extLst>
                  <a:ext uri="{FF2B5EF4-FFF2-40B4-BE49-F238E27FC236}">
                    <a16:creationId xmlns:a16="http://schemas.microsoft.com/office/drawing/2014/main" id="{8AC828D2-42B4-420D-BA07-23BE7774A146}"/>
                  </a:ext>
                </a:extLst>
              </p:cNvPr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4841;p61">
                <a:extLst>
                  <a:ext uri="{FF2B5EF4-FFF2-40B4-BE49-F238E27FC236}">
                    <a16:creationId xmlns:a16="http://schemas.microsoft.com/office/drawing/2014/main" id="{280440EC-E988-40DB-A379-708467350E69}"/>
                  </a:ext>
                </a:extLst>
              </p:cNvPr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842;p61">
                <a:extLst>
                  <a:ext uri="{FF2B5EF4-FFF2-40B4-BE49-F238E27FC236}">
                    <a16:creationId xmlns:a16="http://schemas.microsoft.com/office/drawing/2014/main" id="{E4F436F6-25A1-4A22-BE88-6A8BCD49029C}"/>
                  </a:ext>
                </a:extLst>
              </p:cNvPr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843;p61">
                <a:extLst>
                  <a:ext uri="{FF2B5EF4-FFF2-40B4-BE49-F238E27FC236}">
                    <a16:creationId xmlns:a16="http://schemas.microsoft.com/office/drawing/2014/main" id="{5223AE92-5B71-4BD4-A4D9-42456F4E0615}"/>
                  </a:ext>
                </a:extLst>
              </p:cNvPr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844;p61">
                <a:extLst>
                  <a:ext uri="{FF2B5EF4-FFF2-40B4-BE49-F238E27FC236}">
                    <a16:creationId xmlns:a16="http://schemas.microsoft.com/office/drawing/2014/main" id="{9C360DE2-E41C-4736-BFA7-8A256CE329AF}"/>
                  </a:ext>
                </a:extLst>
              </p:cNvPr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845;p61">
                <a:extLst>
                  <a:ext uri="{FF2B5EF4-FFF2-40B4-BE49-F238E27FC236}">
                    <a16:creationId xmlns:a16="http://schemas.microsoft.com/office/drawing/2014/main" id="{78516F65-CD85-4334-AC7E-6E397F02CAD1}"/>
                  </a:ext>
                </a:extLst>
              </p:cNvPr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4846;p61">
                <a:extLst>
                  <a:ext uri="{FF2B5EF4-FFF2-40B4-BE49-F238E27FC236}">
                    <a16:creationId xmlns:a16="http://schemas.microsoft.com/office/drawing/2014/main" id="{7E6EBFE8-2AEE-4AA6-BDC1-FD15C6C15C56}"/>
                  </a:ext>
                </a:extLst>
              </p:cNvPr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4847;p61">
                <a:extLst>
                  <a:ext uri="{FF2B5EF4-FFF2-40B4-BE49-F238E27FC236}">
                    <a16:creationId xmlns:a16="http://schemas.microsoft.com/office/drawing/2014/main" id="{F0BE0E6C-66EF-40DF-B959-5445EF2A2060}"/>
                  </a:ext>
                </a:extLst>
              </p:cNvPr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4848;p61">
                <a:extLst>
                  <a:ext uri="{FF2B5EF4-FFF2-40B4-BE49-F238E27FC236}">
                    <a16:creationId xmlns:a16="http://schemas.microsoft.com/office/drawing/2014/main" id="{966D0E1A-F607-4DAB-8867-F36AACB1D10F}"/>
                  </a:ext>
                </a:extLst>
              </p:cNvPr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4849;p61">
                <a:extLst>
                  <a:ext uri="{FF2B5EF4-FFF2-40B4-BE49-F238E27FC236}">
                    <a16:creationId xmlns:a16="http://schemas.microsoft.com/office/drawing/2014/main" id="{5986E739-5826-420C-9B57-6BB1F698E8D5}"/>
                  </a:ext>
                </a:extLst>
              </p:cNvPr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4850;p61">
                <a:extLst>
                  <a:ext uri="{FF2B5EF4-FFF2-40B4-BE49-F238E27FC236}">
                    <a16:creationId xmlns:a16="http://schemas.microsoft.com/office/drawing/2014/main" id="{D1B5E8C8-D1B6-4E33-A4F2-849FE01E5083}"/>
                  </a:ext>
                </a:extLst>
              </p:cNvPr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4851;p61">
                <a:extLst>
                  <a:ext uri="{FF2B5EF4-FFF2-40B4-BE49-F238E27FC236}">
                    <a16:creationId xmlns:a16="http://schemas.microsoft.com/office/drawing/2014/main" id="{37B3DE7F-0787-4D32-8534-0504D501360F}"/>
                  </a:ext>
                </a:extLst>
              </p:cNvPr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852;p61">
                <a:extLst>
                  <a:ext uri="{FF2B5EF4-FFF2-40B4-BE49-F238E27FC236}">
                    <a16:creationId xmlns:a16="http://schemas.microsoft.com/office/drawing/2014/main" id="{3115C9B1-A504-430B-8D45-EF9C851A57D4}"/>
                  </a:ext>
                </a:extLst>
              </p:cNvPr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4853;p61">
                <a:extLst>
                  <a:ext uri="{FF2B5EF4-FFF2-40B4-BE49-F238E27FC236}">
                    <a16:creationId xmlns:a16="http://schemas.microsoft.com/office/drawing/2014/main" id="{7C2A887D-FD13-4032-929B-3D193AEC9478}"/>
                  </a:ext>
                </a:extLst>
              </p:cNvPr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854;p61">
                <a:extLst>
                  <a:ext uri="{FF2B5EF4-FFF2-40B4-BE49-F238E27FC236}">
                    <a16:creationId xmlns:a16="http://schemas.microsoft.com/office/drawing/2014/main" id="{51EB954F-D6B7-45CD-AC2B-5356F95FD155}"/>
                  </a:ext>
                </a:extLst>
              </p:cNvPr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855;p61">
                <a:extLst>
                  <a:ext uri="{FF2B5EF4-FFF2-40B4-BE49-F238E27FC236}">
                    <a16:creationId xmlns:a16="http://schemas.microsoft.com/office/drawing/2014/main" id="{EF79C9E6-90CC-45C4-A269-6562E3B80A5F}"/>
                  </a:ext>
                </a:extLst>
              </p:cNvPr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856;p61">
                <a:extLst>
                  <a:ext uri="{FF2B5EF4-FFF2-40B4-BE49-F238E27FC236}">
                    <a16:creationId xmlns:a16="http://schemas.microsoft.com/office/drawing/2014/main" id="{03CA0B05-79AC-4745-8B51-D1CDFC9604B2}"/>
                  </a:ext>
                </a:extLst>
              </p:cNvPr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4857;p61">
                <a:extLst>
                  <a:ext uri="{FF2B5EF4-FFF2-40B4-BE49-F238E27FC236}">
                    <a16:creationId xmlns:a16="http://schemas.microsoft.com/office/drawing/2014/main" id="{99A213A3-9338-4F00-B00D-E10FA583D6D7}"/>
                  </a:ext>
                </a:extLst>
              </p:cNvPr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858;p61">
                <a:extLst>
                  <a:ext uri="{FF2B5EF4-FFF2-40B4-BE49-F238E27FC236}">
                    <a16:creationId xmlns:a16="http://schemas.microsoft.com/office/drawing/2014/main" id="{DF2C944E-9822-4B10-AA26-846CAB8658D9}"/>
                  </a:ext>
                </a:extLst>
              </p:cNvPr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859;p61">
                <a:extLst>
                  <a:ext uri="{FF2B5EF4-FFF2-40B4-BE49-F238E27FC236}">
                    <a16:creationId xmlns:a16="http://schemas.microsoft.com/office/drawing/2014/main" id="{33A8F5C3-194D-43BD-ABF3-8226E1459F20}"/>
                  </a:ext>
                </a:extLst>
              </p:cNvPr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860;p61">
                <a:extLst>
                  <a:ext uri="{FF2B5EF4-FFF2-40B4-BE49-F238E27FC236}">
                    <a16:creationId xmlns:a16="http://schemas.microsoft.com/office/drawing/2014/main" id="{E9C53F71-DB8D-408C-86FE-BBB178B2F4A9}"/>
                  </a:ext>
                </a:extLst>
              </p:cNvPr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861;p61">
                <a:extLst>
                  <a:ext uri="{FF2B5EF4-FFF2-40B4-BE49-F238E27FC236}">
                    <a16:creationId xmlns:a16="http://schemas.microsoft.com/office/drawing/2014/main" id="{9F685626-4B63-4E7F-A364-FA7DB2C24344}"/>
                  </a:ext>
                </a:extLst>
              </p:cNvPr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862;p61">
                <a:extLst>
                  <a:ext uri="{FF2B5EF4-FFF2-40B4-BE49-F238E27FC236}">
                    <a16:creationId xmlns:a16="http://schemas.microsoft.com/office/drawing/2014/main" id="{0FA4DE85-DA86-4838-8A53-11584F461FAD}"/>
                  </a:ext>
                </a:extLst>
              </p:cNvPr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4863;p61">
                <a:extLst>
                  <a:ext uri="{FF2B5EF4-FFF2-40B4-BE49-F238E27FC236}">
                    <a16:creationId xmlns:a16="http://schemas.microsoft.com/office/drawing/2014/main" id="{F8F4E435-88A1-40C9-B6B2-1ED7C424970B}"/>
                  </a:ext>
                </a:extLst>
              </p:cNvPr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4864;p61">
                <a:extLst>
                  <a:ext uri="{FF2B5EF4-FFF2-40B4-BE49-F238E27FC236}">
                    <a16:creationId xmlns:a16="http://schemas.microsoft.com/office/drawing/2014/main" id="{6FADAD78-0B73-401B-9039-3E6DD49565B1}"/>
                  </a:ext>
                </a:extLst>
              </p:cNvPr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4865;p61">
                <a:extLst>
                  <a:ext uri="{FF2B5EF4-FFF2-40B4-BE49-F238E27FC236}">
                    <a16:creationId xmlns:a16="http://schemas.microsoft.com/office/drawing/2014/main" id="{593A226D-4A42-430B-9414-44284330A645}"/>
                  </a:ext>
                </a:extLst>
              </p:cNvPr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4866;p61">
                <a:extLst>
                  <a:ext uri="{FF2B5EF4-FFF2-40B4-BE49-F238E27FC236}">
                    <a16:creationId xmlns:a16="http://schemas.microsoft.com/office/drawing/2014/main" id="{7CE4C0AC-1F32-4E9B-864A-D255B658AAD6}"/>
                  </a:ext>
                </a:extLst>
              </p:cNvPr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4867;p61">
                <a:extLst>
                  <a:ext uri="{FF2B5EF4-FFF2-40B4-BE49-F238E27FC236}">
                    <a16:creationId xmlns:a16="http://schemas.microsoft.com/office/drawing/2014/main" id="{1C5F5DDA-CA56-48D1-9331-95AEEF02F6B8}"/>
                  </a:ext>
                </a:extLst>
              </p:cNvPr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" name="Title 1">
              <a:extLst>
                <a:ext uri="{FF2B5EF4-FFF2-40B4-BE49-F238E27FC236}">
                  <a16:creationId xmlns:a16="http://schemas.microsoft.com/office/drawing/2014/main" id="{66E743D6-EB39-44D3-A92F-BCB5CCE45015}"/>
                </a:ext>
              </a:extLst>
            </p:cNvPr>
            <p:cNvSpPr txBox="1">
              <a:spLocks/>
            </p:cNvSpPr>
            <p:nvPr/>
          </p:nvSpPr>
          <p:spPr>
            <a:xfrm>
              <a:off x="692538" y="269811"/>
              <a:ext cx="3947162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PT" sz="4000" dirty="0" err="1">
                  <a:latin typeface="Oswald" pitchFamily="2" charset="0"/>
                </a:rPr>
                <a:t>Titles</a:t>
              </a:r>
              <a:r>
                <a:rPr lang="pt-PT" sz="4000" dirty="0">
                  <a:latin typeface="Oswald" pitchFamily="2" charset="0"/>
                </a:rPr>
                <a:t> per </a:t>
              </a:r>
              <a:r>
                <a:rPr lang="pt-PT" sz="4000" dirty="0" err="1">
                  <a:latin typeface="Oswald" pitchFamily="2" charset="0"/>
                </a:rPr>
                <a:t>Region</a:t>
              </a:r>
              <a:endParaRPr lang="en-US" sz="4000" dirty="0">
                <a:latin typeface="Oswald" pitchFamily="2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55BE2D-EF8E-4A34-8CD6-D66121FC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16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Chart&#10;&#10;Description automatically generated">
            <a:extLst>
              <a:ext uri="{FF2B5EF4-FFF2-40B4-BE49-F238E27FC236}">
                <a16:creationId xmlns:a16="http://schemas.microsoft.com/office/drawing/2014/main" id="{B5F1E837-2D2D-4006-B95F-28186D2A9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302" y="3291420"/>
            <a:ext cx="3382448" cy="3382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522EAD0-D24B-429A-88D8-64DA338FDD77}"/>
                  </a:ext>
                </a:extLst>
              </p:cNvPr>
              <p:cNvSpPr/>
              <p:nvPr/>
            </p:nvSpPr>
            <p:spPr>
              <a:xfrm>
                <a:off x="48723" y="2224495"/>
                <a:ext cx="2977924" cy="168997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2000" dirty="0" err="1"/>
                  <a:t>From</a:t>
                </a:r>
                <a:r>
                  <a:rPr lang="pt-PT" sz="2000" dirty="0"/>
                  <a:t> </a:t>
                </a:r>
                <a:r>
                  <a:rPr lang="pt-PT" sz="2000" dirty="0" err="1"/>
                  <a:t>dataset</a:t>
                </a:r>
                <a:r>
                  <a:rPr lang="pt-PT" sz="2000" dirty="0"/>
                  <a:t>: </a:t>
                </a:r>
                <a:r>
                  <a:rPr lang="pt-PT" sz="2000" i="1" dirty="0" err="1"/>
                  <a:t>Title</a:t>
                </a:r>
                <a:r>
                  <a:rPr lang="pt-PT" sz="2000" i="1" dirty="0"/>
                  <a:t> </a:t>
                </a:r>
                <a:r>
                  <a:rPr lang="pt-PT" sz="2000" i="1" dirty="0" err="1"/>
                  <a:t>Akas</a:t>
                </a:r>
                <a:endParaRPr lang="pt-PT" sz="2000" i="1" dirty="0"/>
              </a:p>
              <a:p>
                <a:pPr algn="ctr"/>
                <a:r>
                  <a:rPr lang="en-US" sz="3600" b="1" dirty="0"/>
                  <a:t>↓</a:t>
                </a:r>
                <a:endParaRPr lang="en-US" sz="2000" b="1" dirty="0"/>
              </a:p>
              <a:p>
                <a:pPr algn="ctr"/>
                <a:r>
                  <a:rPr lang="en-US" sz="2000" dirty="0"/>
                  <a:t>Frequency of translated titles per region</a:t>
                </a:r>
              </a:p>
              <a:p>
                <a:pPr algn="ctr"/>
                <a:r>
                  <a:rPr lang="en-US" sz="1400" dirty="0"/>
                  <a:t>(values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400" dirty="0"/>
                  <a:t> 10 000)</a:t>
                </a: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522EAD0-D24B-429A-88D8-64DA338FD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3" y="2224495"/>
                <a:ext cx="2977924" cy="1689974"/>
              </a:xfrm>
              <a:prstGeom prst="rect">
                <a:avLst/>
              </a:prstGeom>
              <a:blipFill>
                <a:blip r:embed="rId4"/>
                <a:stretch>
                  <a:fillRect t="-4332" b="-61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 descr="Table&#10;&#10;Description automatically generated">
            <a:extLst>
              <a:ext uri="{FF2B5EF4-FFF2-40B4-BE49-F238E27FC236}">
                <a16:creationId xmlns:a16="http://schemas.microsoft.com/office/drawing/2014/main" id="{495A7F1F-AFF2-4DBE-8E51-DC831F45B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363" y="3068279"/>
            <a:ext cx="2743206" cy="3657607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F73D6633-0F27-47B1-9A05-1D31FE76AF84}"/>
              </a:ext>
            </a:extLst>
          </p:cNvPr>
          <p:cNvSpPr/>
          <p:nvPr/>
        </p:nvSpPr>
        <p:spPr>
          <a:xfrm>
            <a:off x="6281310" y="380577"/>
            <a:ext cx="2840393" cy="150324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err="1"/>
              <a:t>From</a:t>
            </a:r>
            <a:r>
              <a:rPr lang="pt-PT" sz="2000"/>
              <a:t> </a:t>
            </a:r>
            <a:r>
              <a:rPr lang="pt-PT" sz="2000" err="1"/>
              <a:t>dataset</a:t>
            </a:r>
            <a:r>
              <a:rPr lang="pt-PT" sz="2000"/>
              <a:t>: </a:t>
            </a:r>
            <a:r>
              <a:rPr lang="pt-PT" sz="2000" i="1" err="1"/>
              <a:t>Title</a:t>
            </a:r>
            <a:r>
              <a:rPr lang="pt-PT" sz="2000" i="1"/>
              <a:t> </a:t>
            </a:r>
            <a:r>
              <a:rPr lang="pt-PT" sz="2000" i="1" err="1"/>
              <a:t>Akas</a:t>
            </a:r>
            <a:endParaRPr lang="pt-PT" sz="2000" i="1"/>
          </a:p>
          <a:p>
            <a:pPr algn="ctr"/>
            <a:r>
              <a:rPr lang="en-US" sz="3600" b="1"/>
              <a:t>↓</a:t>
            </a:r>
            <a:endParaRPr lang="en-US" sz="2000" b="1"/>
          </a:p>
          <a:p>
            <a:pPr algn="ctr"/>
            <a:r>
              <a:rPr lang="en-US" sz="2000"/>
              <a:t>Counts or regions per title</a:t>
            </a:r>
          </a:p>
        </p:txBody>
      </p:sp>
      <p:pic>
        <p:nvPicPr>
          <p:cNvPr id="63" name="Picture 62" descr="Chart, pie chart&#10;&#10;Description automatically generated">
            <a:extLst>
              <a:ext uri="{FF2B5EF4-FFF2-40B4-BE49-F238E27FC236}">
                <a16:creationId xmlns:a16="http://schemas.microsoft.com/office/drawing/2014/main" id="{C7DEBEC6-4022-4AB0-B586-5213D90689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156" y="411117"/>
            <a:ext cx="2544921" cy="3164383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57B57DD3-6511-414A-8879-1065DAB1DBCC}"/>
              </a:ext>
            </a:extLst>
          </p:cNvPr>
          <p:cNvSpPr/>
          <p:nvPr/>
        </p:nvSpPr>
        <p:spPr>
          <a:xfrm>
            <a:off x="9279489" y="819331"/>
            <a:ext cx="1601510" cy="1503245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B24202F-EC79-459D-8F3E-6D80D3C50C15}"/>
              </a:ext>
            </a:extLst>
          </p:cNvPr>
          <p:cNvSpPr/>
          <p:nvPr/>
        </p:nvSpPr>
        <p:spPr>
          <a:xfrm>
            <a:off x="6195708" y="3291421"/>
            <a:ext cx="3453042" cy="3461358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AE7D13F-B19D-43FE-A1D8-4F90BD1942DD}"/>
              </a:ext>
            </a:extLst>
          </p:cNvPr>
          <p:cNvCxnSpPr/>
          <p:nvPr/>
        </p:nvCxnSpPr>
        <p:spPr>
          <a:xfrm flipV="1">
            <a:off x="9648750" y="2322576"/>
            <a:ext cx="1232249" cy="968844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AA729F3-D36E-4B9A-A33F-9D7367CF0BC0}"/>
              </a:ext>
            </a:extLst>
          </p:cNvPr>
          <p:cNvCxnSpPr>
            <a:cxnSpLocks/>
          </p:cNvCxnSpPr>
          <p:nvPr/>
        </p:nvCxnSpPr>
        <p:spPr>
          <a:xfrm flipV="1">
            <a:off x="6195708" y="2322576"/>
            <a:ext cx="3083781" cy="968844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97E79F7-2DE1-4153-932F-3AF4945C3909}"/>
              </a:ext>
            </a:extLst>
          </p:cNvPr>
          <p:cNvGrpSpPr/>
          <p:nvPr/>
        </p:nvGrpSpPr>
        <p:grpSpPr>
          <a:xfrm>
            <a:off x="640265" y="132114"/>
            <a:ext cx="4122098" cy="1689975"/>
            <a:chOff x="517602" y="165782"/>
            <a:chExt cx="4122098" cy="1689975"/>
          </a:xfrm>
        </p:grpSpPr>
        <p:grpSp>
          <p:nvGrpSpPr>
            <p:cNvPr id="124" name="Google Shape;4816;p61">
              <a:extLst>
                <a:ext uri="{FF2B5EF4-FFF2-40B4-BE49-F238E27FC236}">
                  <a16:creationId xmlns:a16="http://schemas.microsoft.com/office/drawing/2014/main" id="{8CD3C56E-5430-4390-8D2E-D21B531F62E4}"/>
                </a:ext>
              </a:extLst>
            </p:cNvPr>
            <p:cNvGrpSpPr/>
            <p:nvPr/>
          </p:nvGrpSpPr>
          <p:grpSpPr>
            <a:xfrm>
              <a:off x="517602" y="165782"/>
              <a:ext cx="3251510" cy="1689975"/>
              <a:chOff x="233350" y="949250"/>
              <a:chExt cx="7137300" cy="3802300"/>
            </a:xfrm>
            <a:solidFill>
              <a:schemeClr val="accent5"/>
            </a:solidFill>
          </p:grpSpPr>
          <p:sp>
            <p:nvSpPr>
              <p:cNvPr id="126" name="Google Shape;4817;p61">
                <a:extLst>
                  <a:ext uri="{FF2B5EF4-FFF2-40B4-BE49-F238E27FC236}">
                    <a16:creationId xmlns:a16="http://schemas.microsoft.com/office/drawing/2014/main" id="{31894625-3A6B-4C25-8F8E-D6073AB34124}"/>
                  </a:ext>
                </a:extLst>
              </p:cNvPr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4818;p61">
                <a:extLst>
                  <a:ext uri="{FF2B5EF4-FFF2-40B4-BE49-F238E27FC236}">
                    <a16:creationId xmlns:a16="http://schemas.microsoft.com/office/drawing/2014/main" id="{3162E495-FBD2-459C-BCA3-80DFA3E247E0}"/>
                  </a:ext>
                </a:extLst>
              </p:cNvPr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819;p61">
                <a:extLst>
                  <a:ext uri="{FF2B5EF4-FFF2-40B4-BE49-F238E27FC236}">
                    <a16:creationId xmlns:a16="http://schemas.microsoft.com/office/drawing/2014/main" id="{61655199-5227-4C9E-A36E-E0B1F78B0D67}"/>
                  </a:ext>
                </a:extLst>
              </p:cNvPr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820;p61">
                <a:extLst>
                  <a:ext uri="{FF2B5EF4-FFF2-40B4-BE49-F238E27FC236}">
                    <a16:creationId xmlns:a16="http://schemas.microsoft.com/office/drawing/2014/main" id="{B8CCA0A1-2B17-4F43-A027-EDEDB699F41B}"/>
                  </a:ext>
                </a:extLst>
              </p:cNvPr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821;p61">
                <a:extLst>
                  <a:ext uri="{FF2B5EF4-FFF2-40B4-BE49-F238E27FC236}">
                    <a16:creationId xmlns:a16="http://schemas.microsoft.com/office/drawing/2014/main" id="{4C18ABF8-CBAA-4044-9FBD-2D564E5996AE}"/>
                  </a:ext>
                </a:extLst>
              </p:cNvPr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822;p61">
                <a:extLst>
                  <a:ext uri="{FF2B5EF4-FFF2-40B4-BE49-F238E27FC236}">
                    <a16:creationId xmlns:a16="http://schemas.microsoft.com/office/drawing/2014/main" id="{A8763F56-327C-4F65-9882-BFC9C91D0826}"/>
                  </a:ext>
                </a:extLst>
              </p:cNvPr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823;p61">
                <a:extLst>
                  <a:ext uri="{FF2B5EF4-FFF2-40B4-BE49-F238E27FC236}">
                    <a16:creationId xmlns:a16="http://schemas.microsoft.com/office/drawing/2014/main" id="{ADE4E29E-8E9D-41A1-A407-9138EF50C21C}"/>
                  </a:ext>
                </a:extLst>
              </p:cNvPr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824;p61">
                <a:extLst>
                  <a:ext uri="{FF2B5EF4-FFF2-40B4-BE49-F238E27FC236}">
                    <a16:creationId xmlns:a16="http://schemas.microsoft.com/office/drawing/2014/main" id="{A47A0237-0A8D-4C19-81DB-F7DC104CAC9A}"/>
                  </a:ext>
                </a:extLst>
              </p:cNvPr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825;p61">
                <a:extLst>
                  <a:ext uri="{FF2B5EF4-FFF2-40B4-BE49-F238E27FC236}">
                    <a16:creationId xmlns:a16="http://schemas.microsoft.com/office/drawing/2014/main" id="{1F8FD711-1D36-43EF-A6B0-8BD4D0CA3B22}"/>
                  </a:ext>
                </a:extLst>
              </p:cNvPr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826;p61">
                <a:extLst>
                  <a:ext uri="{FF2B5EF4-FFF2-40B4-BE49-F238E27FC236}">
                    <a16:creationId xmlns:a16="http://schemas.microsoft.com/office/drawing/2014/main" id="{16C62920-1580-4D73-9DC8-7C35386CA223}"/>
                  </a:ext>
                </a:extLst>
              </p:cNvPr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827;p61">
                <a:extLst>
                  <a:ext uri="{FF2B5EF4-FFF2-40B4-BE49-F238E27FC236}">
                    <a16:creationId xmlns:a16="http://schemas.microsoft.com/office/drawing/2014/main" id="{A7C20C4F-C829-49B4-B290-4B9CD7113CEA}"/>
                  </a:ext>
                </a:extLst>
              </p:cNvPr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828;p61">
                <a:extLst>
                  <a:ext uri="{FF2B5EF4-FFF2-40B4-BE49-F238E27FC236}">
                    <a16:creationId xmlns:a16="http://schemas.microsoft.com/office/drawing/2014/main" id="{DF57F3AD-BE12-4245-B7A0-EDA401F64A7F}"/>
                  </a:ext>
                </a:extLst>
              </p:cNvPr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829;p61">
                <a:extLst>
                  <a:ext uri="{FF2B5EF4-FFF2-40B4-BE49-F238E27FC236}">
                    <a16:creationId xmlns:a16="http://schemas.microsoft.com/office/drawing/2014/main" id="{5B064D4B-0A4D-4E18-875F-9B9BCC1D6170}"/>
                  </a:ext>
                </a:extLst>
              </p:cNvPr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4830;p61">
                <a:extLst>
                  <a:ext uri="{FF2B5EF4-FFF2-40B4-BE49-F238E27FC236}">
                    <a16:creationId xmlns:a16="http://schemas.microsoft.com/office/drawing/2014/main" id="{DB1F9E3A-BCBA-4F51-A607-A847C1DF1380}"/>
                  </a:ext>
                </a:extLst>
              </p:cNvPr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4831;p61">
                <a:extLst>
                  <a:ext uri="{FF2B5EF4-FFF2-40B4-BE49-F238E27FC236}">
                    <a16:creationId xmlns:a16="http://schemas.microsoft.com/office/drawing/2014/main" id="{DD92D8E2-F891-496D-9227-4606BD00F099}"/>
                  </a:ext>
                </a:extLst>
              </p:cNvPr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4832;p61">
                <a:extLst>
                  <a:ext uri="{FF2B5EF4-FFF2-40B4-BE49-F238E27FC236}">
                    <a16:creationId xmlns:a16="http://schemas.microsoft.com/office/drawing/2014/main" id="{763455E4-F47C-46C1-AFE9-1F3C0DEFCCAC}"/>
                  </a:ext>
                </a:extLst>
              </p:cNvPr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4833;p61">
                <a:extLst>
                  <a:ext uri="{FF2B5EF4-FFF2-40B4-BE49-F238E27FC236}">
                    <a16:creationId xmlns:a16="http://schemas.microsoft.com/office/drawing/2014/main" id="{1B2FB286-5CAC-46E9-AAE0-3BB592551AE2}"/>
                  </a:ext>
                </a:extLst>
              </p:cNvPr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4834;p61">
                <a:extLst>
                  <a:ext uri="{FF2B5EF4-FFF2-40B4-BE49-F238E27FC236}">
                    <a16:creationId xmlns:a16="http://schemas.microsoft.com/office/drawing/2014/main" id="{3B2DA360-4B89-4F33-BDAC-828792FBB2A4}"/>
                  </a:ext>
                </a:extLst>
              </p:cNvPr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4835;p61">
                <a:extLst>
                  <a:ext uri="{FF2B5EF4-FFF2-40B4-BE49-F238E27FC236}">
                    <a16:creationId xmlns:a16="http://schemas.microsoft.com/office/drawing/2014/main" id="{6B42405B-06C4-4A74-BA21-514BD8F36012}"/>
                  </a:ext>
                </a:extLst>
              </p:cNvPr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836;p61">
                <a:extLst>
                  <a:ext uri="{FF2B5EF4-FFF2-40B4-BE49-F238E27FC236}">
                    <a16:creationId xmlns:a16="http://schemas.microsoft.com/office/drawing/2014/main" id="{409FC8AB-968E-413E-AF98-AC3AA97FC846}"/>
                  </a:ext>
                </a:extLst>
              </p:cNvPr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837;p61">
                <a:extLst>
                  <a:ext uri="{FF2B5EF4-FFF2-40B4-BE49-F238E27FC236}">
                    <a16:creationId xmlns:a16="http://schemas.microsoft.com/office/drawing/2014/main" id="{F98A5520-FEC3-466D-8FDF-458B375421DA}"/>
                  </a:ext>
                </a:extLst>
              </p:cNvPr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838;p61">
                <a:extLst>
                  <a:ext uri="{FF2B5EF4-FFF2-40B4-BE49-F238E27FC236}">
                    <a16:creationId xmlns:a16="http://schemas.microsoft.com/office/drawing/2014/main" id="{0EA281D0-CC88-4BF8-A760-68A6BA071C2C}"/>
                  </a:ext>
                </a:extLst>
              </p:cNvPr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839;p61">
                <a:extLst>
                  <a:ext uri="{FF2B5EF4-FFF2-40B4-BE49-F238E27FC236}">
                    <a16:creationId xmlns:a16="http://schemas.microsoft.com/office/drawing/2014/main" id="{5DD063EB-3000-452F-804A-619A2C062208}"/>
                  </a:ext>
                </a:extLst>
              </p:cNvPr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4840;p61">
                <a:extLst>
                  <a:ext uri="{FF2B5EF4-FFF2-40B4-BE49-F238E27FC236}">
                    <a16:creationId xmlns:a16="http://schemas.microsoft.com/office/drawing/2014/main" id="{EAC6A3BC-0FFC-4BAF-9AB8-F34272F85BFF}"/>
                  </a:ext>
                </a:extLst>
              </p:cNvPr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4841;p61">
                <a:extLst>
                  <a:ext uri="{FF2B5EF4-FFF2-40B4-BE49-F238E27FC236}">
                    <a16:creationId xmlns:a16="http://schemas.microsoft.com/office/drawing/2014/main" id="{0DFBAA55-8C68-4830-86D6-1ECECB8FA2E1}"/>
                  </a:ext>
                </a:extLst>
              </p:cNvPr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4842;p61">
                <a:extLst>
                  <a:ext uri="{FF2B5EF4-FFF2-40B4-BE49-F238E27FC236}">
                    <a16:creationId xmlns:a16="http://schemas.microsoft.com/office/drawing/2014/main" id="{9CA8B542-B1C3-40E2-AB8E-DDDECC2746B3}"/>
                  </a:ext>
                </a:extLst>
              </p:cNvPr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4843;p61">
                <a:extLst>
                  <a:ext uri="{FF2B5EF4-FFF2-40B4-BE49-F238E27FC236}">
                    <a16:creationId xmlns:a16="http://schemas.microsoft.com/office/drawing/2014/main" id="{270F42E9-3A3D-4F45-A387-04A59EC9B561}"/>
                  </a:ext>
                </a:extLst>
              </p:cNvPr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4844;p61">
                <a:extLst>
                  <a:ext uri="{FF2B5EF4-FFF2-40B4-BE49-F238E27FC236}">
                    <a16:creationId xmlns:a16="http://schemas.microsoft.com/office/drawing/2014/main" id="{78119A85-12F3-4587-878D-3C0A0A69E6C8}"/>
                  </a:ext>
                </a:extLst>
              </p:cNvPr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4845;p61">
                <a:extLst>
                  <a:ext uri="{FF2B5EF4-FFF2-40B4-BE49-F238E27FC236}">
                    <a16:creationId xmlns:a16="http://schemas.microsoft.com/office/drawing/2014/main" id="{5C1E2136-A33A-4557-A91A-E16FA7A3B8EF}"/>
                  </a:ext>
                </a:extLst>
              </p:cNvPr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846;p61">
                <a:extLst>
                  <a:ext uri="{FF2B5EF4-FFF2-40B4-BE49-F238E27FC236}">
                    <a16:creationId xmlns:a16="http://schemas.microsoft.com/office/drawing/2014/main" id="{E402B11D-9811-4F77-98A4-AEFC3F90F93D}"/>
                  </a:ext>
                </a:extLst>
              </p:cNvPr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4847;p61">
                <a:extLst>
                  <a:ext uri="{FF2B5EF4-FFF2-40B4-BE49-F238E27FC236}">
                    <a16:creationId xmlns:a16="http://schemas.microsoft.com/office/drawing/2014/main" id="{A6E81E8C-B638-497E-BE3D-3763F690AA98}"/>
                  </a:ext>
                </a:extLst>
              </p:cNvPr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848;p61">
                <a:extLst>
                  <a:ext uri="{FF2B5EF4-FFF2-40B4-BE49-F238E27FC236}">
                    <a16:creationId xmlns:a16="http://schemas.microsoft.com/office/drawing/2014/main" id="{E4F9B95E-BF96-41BD-88E4-55FAFB23E245}"/>
                  </a:ext>
                </a:extLst>
              </p:cNvPr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849;p61">
                <a:extLst>
                  <a:ext uri="{FF2B5EF4-FFF2-40B4-BE49-F238E27FC236}">
                    <a16:creationId xmlns:a16="http://schemas.microsoft.com/office/drawing/2014/main" id="{A63A39CD-6EF7-4F0C-B455-F1ACCC062791}"/>
                  </a:ext>
                </a:extLst>
              </p:cNvPr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850;p61">
                <a:extLst>
                  <a:ext uri="{FF2B5EF4-FFF2-40B4-BE49-F238E27FC236}">
                    <a16:creationId xmlns:a16="http://schemas.microsoft.com/office/drawing/2014/main" id="{C526610C-EC42-43AC-8B0E-D238389C529A}"/>
                  </a:ext>
                </a:extLst>
              </p:cNvPr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4851;p61">
                <a:extLst>
                  <a:ext uri="{FF2B5EF4-FFF2-40B4-BE49-F238E27FC236}">
                    <a16:creationId xmlns:a16="http://schemas.microsoft.com/office/drawing/2014/main" id="{E432A25B-DC6B-44B9-9D45-D52965BE4945}"/>
                  </a:ext>
                </a:extLst>
              </p:cNvPr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852;p61">
                <a:extLst>
                  <a:ext uri="{FF2B5EF4-FFF2-40B4-BE49-F238E27FC236}">
                    <a16:creationId xmlns:a16="http://schemas.microsoft.com/office/drawing/2014/main" id="{6122442A-6C2E-49E2-84A1-038593CAFAF7}"/>
                  </a:ext>
                </a:extLst>
              </p:cNvPr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853;p61">
                <a:extLst>
                  <a:ext uri="{FF2B5EF4-FFF2-40B4-BE49-F238E27FC236}">
                    <a16:creationId xmlns:a16="http://schemas.microsoft.com/office/drawing/2014/main" id="{B2C4AB4D-A694-486F-916C-6A16C781E814}"/>
                  </a:ext>
                </a:extLst>
              </p:cNvPr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854;p61">
                <a:extLst>
                  <a:ext uri="{FF2B5EF4-FFF2-40B4-BE49-F238E27FC236}">
                    <a16:creationId xmlns:a16="http://schemas.microsoft.com/office/drawing/2014/main" id="{F8A3422B-D75A-4D2C-BDB7-16B20FCABFB1}"/>
                  </a:ext>
                </a:extLst>
              </p:cNvPr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855;p61">
                <a:extLst>
                  <a:ext uri="{FF2B5EF4-FFF2-40B4-BE49-F238E27FC236}">
                    <a16:creationId xmlns:a16="http://schemas.microsoft.com/office/drawing/2014/main" id="{18FC1BF9-04B2-424D-AA1D-4566CB29D47E}"/>
                  </a:ext>
                </a:extLst>
              </p:cNvPr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856;p61">
                <a:extLst>
                  <a:ext uri="{FF2B5EF4-FFF2-40B4-BE49-F238E27FC236}">
                    <a16:creationId xmlns:a16="http://schemas.microsoft.com/office/drawing/2014/main" id="{B5A8C54F-6C65-45F4-8AC8-D67189A24EF2}"/>
                  </a:ext>
                </a:extLst>
              </p:cNvPr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4857;p61">
                <a:extLst>
                  <a:ext uri="{FF2B5EF4-FFF2-40B4-BE49-F238E27FC236}">
                    <a16:creationId xmlns:a16="http://schemas.microsoft.com/office/drawing/2014/main" id="{F1D5BFCC-A0BD-4F2F-9076-1BD9900F23F5}"/>
                  </a:ext>
                </a:extLst>
              </p:cNvPr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4858;p61">
                <a:extLst>
                  <a:ext uri="{FF2B5EF4-FFF2-40B4-BE49-F238E27FC236}">
                    <a16:creationId xmlns:a16="http://schemas.microsoft.com/office/drawing/2014/main" id="{532AB08B-A066-44D1-A528-1520F41E7B23}"/>
                  </a:ext>
                </a:extLst>
              </p:cNvPr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4859;p61">
                <a:extLst>
                  <a:ext uri="{FF2B5EF4-FFF2-40B4-BE49-F238E27FC236}">
                    <a16:creationId xmlns:a16="http://schemas.microsoft.com/office/drawing/2014/main" id="{53597D6B-DB1D-4B29-98D0-06BD751B7122}"/>
                  </a:ext>
                </a:extLst>
              </p:cNvPr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4860;p61">
                <a:extLst>
                  <a:ext uri="{FF2B5EF4-FFF2-40B4-BE49-F238E27FC236}">
                    <a16:creationId xmlns:a16="http://schemas.microsoft.com/office/drawing/2014/main" id="{8DFD20E2-871A-402C-9DE6-1B845B6F7D82}"/>
                  </a:ext>
                </a:extLst>
              </p:cNvPr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4861;p61">
                <a:extLst>
                  <a:ext uri="{FF2B5EF4-FFF2-40B4-BE49-F238E27FC236}">
                    <a16:creationId xmlns:a16="http://schemas.microsoft.com/office/drawing/2014/main" id="{CD697FA8-2816-48BF-BE80-3F413A1E4C40}"/>
                  </a:ext>
                </a:extLst>
              </p:cNvPr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4862;p61">
                <a:extLst>
                  <a:ext uri="{FF2B5EF4-FFF2-40B4-BE49-F238E27FC236}">
                    <a16:creationId xmlns:a16="http://schemas.microsoft.com/office/drawing/2014/main" id="{E6417B2C-D434-4BA1-96ED-AFF9B86D2DE8}"/>
                  </a:ext>
                </a:extLst>
              </p:cNvPr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4863;p61">
                <a:extLst>
                  <a:ext uri="{FF2B5EF4-FFF2-40B4-BE49-F238E27FC236}">
                    <a16:creationId xmlns:a16="http://schemas.microsoft.com/office/drawing/2014/main" id="{157F51E2-986B-458C-AF92-4940C7B7CED9}"/>
                  </a:ext>
                </a:extLst>
              </p:cNvPr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4864;p61">
                <a:extLst>
                  <a:ext uri="{FF2B5EF4-FFF2-40B4-BE49-F238E27FC236}">
                    <a16:creationId xmlns:a16="http://schemas.microsoft.com/office/drawing/2014/main" id="{38AD2E35-3449-445E-BD91-2DD0CF8CEF89}"/>
                  </a:ext>
                </a:extLst>
              </p:cNvPr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4865;p61">
                <a:extLst>
                  <a:ext uri="{FF2B5EF4-FFF2-40B4-BE49-F238E27FC236}">
                    <a16:creationId xmlns:a16="http://schemas.microsoft.com/office/drawing/2014/main" id="{7DD007B5-C2EB-4FC3-B137-0352484A0009}"/>
                  </a:ext>
                </a:extLst>
              </p:cNvPr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4866;p61">
                <a:extLst>
                  <a:ext uri="{FF2B5EF4-FFF2-40B4-BE49-F238E27FC236}">
                    <a16:creationId xmlns:a16="http://schemas.microsoft.com/office/drawing/2014/main" id="{D9EB8273-B558-4566-A057-0356255EA637}"/>
                  </a:ext>
                </a:extLst>
              </p:cNvPr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4867;p61">
                <a:extLst>
                  <a:ext uri="{FF2B5EF4-FFF2-40B4-BE49-F238E27FC236}">
                    <a16:creationId xmlns:a16="http://schemas.microsoft.com/office/drawing/2014/main" id="{4B0BB476-56C2-4681-8F37-ED66DFA6766E}"/>
                  </a:ext>
                </a:extLst>
              </p:cNvPr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5" name="Title 1">
              <a:extLst>
                <a:ext uri="{FF2B5EF4-FFF2-40B4-BE49-F238E27FC236}">
                  <a16:creationId xmlns:a16="http://schemas.microsoft.com/office/drawing/2014/main" id="{572C2A45-FED0-48A6-A773-FAFFDD260E63}"/>
                </a:ext>
              </a:extLst>
            </p:cNvPr>
            <p:cNvSpPr txBox="1">
              <a:spLocks/>
            </p:cNvSpPr>
            <p:nvPr/>
          </p:nvSpPr>
          <p:spPr>
            <a:xfrm>
              <a:off x="692538" y="269811"/>
              <a:ext cx="3947162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PT" sz="4000" dirty="0" err="1">
                  <a:latin typeface="Oswald" pitchFamily="2" charset="0"/>
                </a:rPr>
                <a:t>Titles</a:t>
              </a:r>
              <a:r>
                <a:rPr lang="pt-PT" sz="4000" dirty="0">
                  <a:latin typeface="Oswald" pitchFamily="2" charset="0"/>
                </a:rPr>
                <a:t> per </a:t>
              </a:r>
              <a:r>
                <a:rPr lang="pt-PT" sz="4000" dirty="0" err="1">
                  <a:latin typeface="Oswald" pitchFamily="2" charset="0"/>
                </a:rPr>
                <a:t>Region</a:t>
              </a:r>
              <a:endParaRPr lang="en-US" sz="4000" dirty="0">
                <a:latin typeface="Oswald" pitchFamily="2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1F45FC-8E22-482A-AFB3-03B8D5739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31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3CA5DD"/>
      </a:accent1>
      <a:accent2>
        <a:srgbClr val="B4DCF2"/>
      </a:accent2>
      <a:accent3>
        <a:srgbClr val="68C2AC"/>
      </a:accent3>
      <a:accent4>
        <a:srgbClr val="B2E0D5"/>
      </a:accent4>
      <a:accent5>
        <a:srgbClr val="E6C649"/>
      </a:accent5>
      <a:accent6>
        <a:srgbClr val="CA2866"/>
      </a:accent6>
      <a:hlink>
        <a:srgbClr val="45051F"/>
      </a:hlink>
      <a:folHlink>
        <a:srgbClr val="45051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293</TotalTime>
  <Words>2283</Words>
  <Application>Microsoft Office PowerPoint</Application>
  <PresentationFormat>Widescreen</PresentationFormat>
  <Paragraphs>537</Paragraphs>
  <Slides>46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Lucida Calligraphy</vt:lpstr>
      <vt:lpstr>Oswald</vt:lpstr>
      <vt:lpstr>sohne</vt:lpstr>
      <vt:lpstr>Office Theme</vt:lpstr>
      <vt:lpstr>PowerPoint Presentation</vt:lpstr>
      <vt:lpstr>IMDb Datasets</vt:lpstr>
      <vt:lpstr>Filtering</vt:lpstr>
      <vt:lpstr>Filtering</vt:lpstr>
      <vt:lpstr>Filtering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IMDb Datasets Analysis</dc:title>
  <dc:creator>up201608444@ms.uporto.pt</dc:creator>
  <cp:lastModifiedBy>up201608444@ms.uporto.pt</cp:lastModifiedBy>
  <cp:revision>2</cp:revision>
  <dcterms:created xsi:type="dcterms:W3CDTF">2020-12-28T16:26:07Z</dcterms:created>
  <dcterms:modified xsi:type="dcterms:W3CDTF">2021-01-02T16:48:22Z</dcterms:modified>
</cp:coreProperties>
</file>